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68" r:id="rId3"/>
    <p:sldId id="258" r:id="rId4"/>
    <p:sldId id="259" r:id="rId5"/>
    <p:sldId id="260" r:id="rId6"/>
    <p:sldId id="261" r:id="rId7"/>
    <p:sldId id="262" r:id="rId8"/>
    <p:sldId id="267" r:id="rId9"/>
    <p:sldId id="263" r:id="rId10"/>
    <p:sldId id="264"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js van Strien" initials="GvS" lastIdx="20" clrIdx="0">
    <p:extLst>
      <p:ext uri="{19B8F6BF-5375-455C-9EA6-DF929625EA0E}">
        <p15:presenceInfo xmlns:p15="http://schemas.microsoft.com/office/powerpoint/2012/main" userId="Gijs van Stri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82"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19T10:57:06.393" idx="14">
    <p:pos x="10" y="10"/>
    <p:text>Tijden onze presentatie gaan wij het hebben over de volgende onderwerpen. 1 het doel van de certificiring. 2 de doelgroep waarvoor het keurmerk bedoeld is. 3 Wie er keurt. 4 Hoe vaak er word gekeurd. 5 de kosten van het keuren.6 de eisen van de keuring.7 waarom. 8 afsluiting met filmpje.</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3-19T10:03:27.983" idx="4">
    <p:pos x="10" y="10"/>
    <p:text>Skal is een certificering voor bedrijven die biologische producten kweken of verwerken. Skal ziet er dan op toe dat de Europese wetgeving word na geleefd. dit doen ze door onafhankelijke inspecteurs het bedrijf te laten keuren. Doordat er geen schadelijke GWB gebruikt mogen worden in de teelt bevorderd dit de biodiversiteit van onder andere de bijen.</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3-19T10:05:35.643" idx="5">
    <p:pos x="10" y="10"/>
    <p:text>De doelgroep van deze certificering zijn alle bedrijven die met het product in aanmerking komen. hieronder vallen de telers van een product maar bijvoorbeeld ook het zaaizaad. ook de verkering van het product moet op biologische wijze gebeuren door een bedrijf met skal certificering. Ook alle bedrijven die bio producten verpakken, importeren of opslaan moeten zo een certificering hebben. er is 1 uitzondering dat zijn namenlijk supermarkte die het product rechtstreeks aan de consument verkopen die hoeven dit niet te hebben.</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3-19T10:43:18.979" idx="10">
    <p:pos x="10" y="10"/>
    <p:text>gemaakt door pim:</p:text>
    <p:extLst>
      <p:ext uri="{C676402C-5697-4E1C-873F-D02D1690AC5C}">
        <p15:threadingInfo xmlns:p15="http://schemas.microsoft.com/office/powerpoint/2012/main" timeZoneBias="-60"/>
      </p:ext>
    </p:extLst>
  </p:cm>
  <p:cm authorId="1" dt="2020-03-19T10:43:43.885" idx="11">
    <p:pos x="146" y="146"/>
    <p:text>Stichting Skal keurt de bio producten en bio bedrijven. Skal voldoet aan de Europese regelgeving. De biologische wetgeving zit als volgt in elkaar:
-	De Europese bio-vordering 
-	De Nederlandse landbouwkwaliteitswet
-	De reglementen van Skal biocontrole</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3-19T10:45:56.738" idx="12">
    <p:pos x="10" y="10"/>
    <p:text>gemaakt door pim</p:text>
    <p:extLst>
      <p:ext uri="{C676402C-5697-4E1C-873F-D02D1690AC5C}">
        <p15:threadingInfo xmlns:p15="http://schemas.microsoft.com/office/powerpoint/2012/main" timeZoneBias="-60"/>
      </p:ext>
    </p:extLst>
  </p:cm>
  <p:cm authorId="1" dt="2020-03-19T10:46:03.968" idx="13">
    <p:pos x="146" y="146"/>
    <p:text>Om bio producten te mogen leveren heb je een bio certificaat nodig. deze krijg je door je aan te melden bij Skal. Jaarlijks word een controle uitgevoerd, voldoe je niet aan de wetgeving dan word je certificaat ingetrokken. Dit betekent dat je niet meer biologisch mag telen. Er word gekeurd door een van de 23 onafhankelijke inspecteurs. De inspecteur komt op het bedrijf langs en de controle zal ongeveer 2.5 uur duren</p:text>
    <p:extLst>
      <p:ext uri="{C676402C-5697-4E1C-873F-D02D1690AC5C}">
        <p15:threadingInfo xmlns:p15="http://schemas.microsoft.com/office/powerpoint/2012/main" timeZoneBias="-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3-19T10:58:46.560" idx="15">
    <p:pos x="10" y="10"/>
    <p:text>dit is wat het kost om je bedrijf te laten (her) keuren.</p:text>
    <p:extLst>
      <p:ext uri="{C676402C-5697-4E1C-873F-D02D1690AC5C}">
        <p15:threadingInfo xmlns:p15="http://schemas.microsoft.com/office/powerpoint/2012/main" timeZoneBias="-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03-19T11:00:29.189" idx="16">
    <p:pos x="10" y="10"/>
    <p:text>gemaakt door sander</p:text>
    <p:extLst>
      <p:ext uri="{C676402C-5697-4E1C-873F-D02D1690AC5C}">
        <p15:threadingInfo xmlns:p15="http://schemas.microsoft.com/office/powerpoint/2012/main" timeZoneBias="-60"/>
      </p:ext>
    </p:extLst>
  </p:cm>
  <p:cm authorId="1" dt="2020-03-19T11:00:35.182" idx="17">
    <p:pos x="146" y="146"/>
    <p:text>	Voldoen aan europese wetgeving 
De biologische productie die gebruik maakt van natuurlijke hulpbronnen door: 
•	waarbij levende organismen en mechanische productiemethoden worden gebruikt
•	waarbij op grondgebonden wijze gewassen worden geteeld
•	waarbij het gebruik van GGO’s
•	die gebaseerd zijn op risicobeoordeling en, in voorkomend geval, op het gebruik van voorzorgsmaatregelen en preventieve maatregelen
	Hele keten is Skal gecertificeerd 
•	Het volledige landbouwbedrijf wordt beheerd overeenkomstig de eisen die gelden voor de biologische productie.
	Toelatings onderzoek
Volgens de in artikel 37, lid 2, bedoelde procedure verleent de Commissie toelating voor
•	gewasbeschermingsmiddelen; 
•	meststoffen en bodemverbeteraars; 
•	niet-organische voedermiddelen van plantaardige oorsprong, voedermiddelen van dierlijke en minerale oorsprong en bepaalde in diervoeding gebruikte stoffen; 
•	toevoegingsmiddelen voor diervoeders en technische hulpstoffen; 
•	producten voor het schoonmaken en ontsmetten van bassins, kooien, gebouwen en installaties voor dierlijke productie; 
•	producten voor het schoonmaken en ontsmetten van gebouwen en installaties voor plantaardige productie, inclusief opslag in een landbouwbedrijf. 
	Omschakelperiode
de omschakelingsperiode gaat ten vroegste in wanneer het bedrijf van zijn activiteit aan de bevoegde autoriteiten heeft laten zien dat het bedrijf bio waardig is en het controlesysteem heeft onderworpen</p:text>
    <p:extLst>
      <p:ext uri="{C676402C-5697-4E1C-873F-D02D1690AC5C}">
        <p15:threadingInfo xmlns:p15="http://schemas.microsoft.com/office/powerpoint/2012/main" timeZoneBias="-6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3-19T11:01:07.691" idx="18">
    <p:pos x="10" y="10"/>
    <p:text>gemaakt door sander</p:text>
    <p:extLst>
      <p:ext uri="{C676402C-5697-4E1C-873F-D02D1690AC5C}">
        <p15:threadingInfo xmlns:p15="http://schemas.microsoft.com/office/powerpoint/2012/main" timeZoneBias="-60"/>
      </p:ext>
    </p:extLst>
  </p:cm>
  <p:cm authorId="1" dt="2020-03-19T11:01:59.790" idx="20">
    <p:pos x="146" y="146"/>
    <p:text>	Je mag biologische producten leveren 
Dit is een goede aanvulling tot het bedrijf je kunt ook een betere prijs verwachten voor je producten. Dit is tevens ook een goede reclame voor het bedrijf je kunt dit laten zien en mensen zijn hier blij mee want het is beter voor het milieu.</p:text>
    <p:extLst>
      <p:ext uri="{C676402C-5697-4E1C-873F-D02D1690AC5C}">
        <p15:threadingInfo xmlns:p15="http://schemas.microsoft.com/office/powerpoint/2012/main" timeZoneBias="-6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6" Type="http://schemas.openxmlformats.org/officeDocument/2006/relationships/image" Target="../media/image22.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svg"/><Relationship Id="rId16" Type="http://schemas.openxmlformats.org/officeDocument/2006/relationships/image" Target="../media/image22.svg"/><Relationship Id="rId1" Type="http://schemas.openxmlformats.org/officeDocument/2006/relationships/image" Target="../media/image7.png"/><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DA5B6C-B779-4261-AB1C-21BE67016D9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BA4EC7A-387A-4627-9859-CADA51E59DC9}">
      <dgm:prSet/>
      <dgm:spPr/>
      <dgm:t>
        <a:bodyPr/>
        <a:lstStyle/>
        <a:p>
          <a:r>
            <a:rPr lang="nl-NL"/>
            <a:t>Doel </a:t>
          </a:r>
          <a:endParaRPr lang="en-US"/>
        </a:p>
      </dgm:t>
    </dgm:pt>
    <dgm:pt modelId="{83DD7956-1D9B-43CA-81B1-FD15DA137299}" type="parTrans" cxnId="{DCFD206C-28EE-406A-B7D3-1855F82F81C2}">
      <dgm:prSet/>
      <dgm:spPr/>
      <dgm:t>
        <a:bodyPr/>
        <a:lstStyle/>
        <a:p>
          <a:endParaRPr lang="en-US"/>
        </a:p>
      </dgm:t>
    </dgm:pt>
    <dgm:pt modelId="{75F028AB-B915-4EB6-820F-DBAFDAB2E4B4}" type="sibTrans" cxnId="{DCFD206C-28EE-406A-B7D3-1855F82F81C2}">
      <dgm:prSet/>
      <dgm:spPr/>
      <dgm:t>
        <a:bodyPr/>
        <a:lstStyle/>
        <a:p>
          <a:endParaRPr lang="en-US"/>
        </a:p>
      </dgm:t>
    </dgm:pt>
    <dgm:pt modelId="{2B8C613B-7C1F-402B-A76F-0B45326A13AC}">
      <dgm:prSet/>
      <dgm:spPr/>
      <dgm:t>
        <a:bodyPr/>
        <a:lstStyle/>
        <a:p>
          <a:r>
            <a:rPr lang="nl-NL"/>
            <a:t>Doelgroep</a:t>
          </a:r>
          <a:endParaRPr lang="en-US"/>
        </a:p>
      </dgm:t>
    </dgm:pt>
    <dgm:pt modelId="{6D24E4F1-E22C-429F-AA75-DFB3A7331B10}" type="parTrans" cxnId="{18020516-4529-4803-B169-B146E64E56A1}">
      <dgm:prSet/>
      <dgm:spPr/>
      <dgm:t>
        <a:bodyPr/>
        <a:lstStyle/>
        <a:p>
          <a:endParaRPr lang="en-US"/>
        </a:p>
      </dgm:t>
    </dgm:pt>
    <dgm:pt modelId="{108789AD-4265-42E0-A793-B75A7B74607E}" type="sibTrans" cxnId="{18020516-4529-4803-B169-B146E64E56A1}">
      <dgm:prSet/>
      <dgm:spPr/>
      <dgm:t>
        <a:bodyPr/>
        <a:lstStyle/>
        <a:p>
          <a:endParaRPr lang="en-US"/>
        </a:p>
      </dgm:t>
    </dgm:pt>
    <dgm:pt modelId="{38F45E25-9607-46F1-BDFB-61C3F56AD400}">
      <dgm:prSet/>
      <dgm:spPr/>
      <dgm:t>
        <a:bodyPr/>
        <a:lstStyle/>
        <a:p>
          <a:r>
            <a:rPr lang="nl-NL"/>
            <a:t>Wie keurt er</a:t>
          </a:r>
          <a:endParaRPr lang="en-US"/>
        </a:p>
      </dgm:t>
    </dgm:pt>
    <dgm:pt modelId="{CCF86951-264D-4FA7-B31D-0011CBEFC5BD}" type="parTrans" cxnId="{BD616122-AEB4-4F6D-B02D-AE61F1025099}">
      <dgm:prSet/>
      <dgm:spPr/>
      <dgm:t>
        <a:bodyPr/>
        <a:lstStyle/>
        <a:p>
          <a:endParaRPr lang="en-US"/>
        </a:p>
      </dgm:t>
    </dgm:pt>
    <dgm:pt modelId="{A132315A-94DF-4107-8683-B9BFC83C3201}" type="sibTrans" cxnId="{BD616122-AEB4-4F6D-B02D-AE61F1025099}">
      <dgm:prSet/>
      <dgm:spPr/>
      <dgm:t>
        <a:bodyPr/>
        <a:lstStyle/>
        <a:p>
          <a:endParaRPr lang="en-US"/>
        </a:p>
      </dgm:t>
    </dgm:pt>
    <dgm:pt modelId="{70FA9A77-074E-47EB-820F-E81302BC29DD}">
      <dgm:prSet/>
      <dgm:spPr/>
      <dgm:t>
        <a:bodyPr/>
        <a:lstStyle/>
        <a:p>
          <a:r>
            <a:rPr lang="nl-NL"/>
            <a:t>Hoe vaak </a:t>
          </a:r>
          <a:endParaRPr lang="en-US"/>
        </a:p>
      </dgm:t>
    </dgm:pt>
    <dgm:pt modelId="{D811B638-82E0-4B35-A8CF-73FFC39A5D90}" type="parTrans" cxnId="{0538ACA2-3966-46D0-A75B-ACBB4B58544E}">
      <dgm:prSet/>
      <dgm:spPr/>
      <dgm:t>
        <a:bodyPr/>
        <a:lstStyle/>
        <a:p>
          <a:endParaRPr lang="en-US"/>
        </a:p>
      </dgm:t>
    </dgm:pt>
    <dgm:pt modelId="{BE351176-CDBE-48AA-A157-D6AFDB7A4ABD}" type="sibTrans" cxnId="{0538ACA2-3966-46D0-A75B-ACBB4B58544E}">
      <dgm:prSet/>
      <dgm:spPr/>
      <dgm:t>
        <a:bodyPr/>
        <a:lstStyle/>
        <a:p>
          <a:endParaRPr lang="en-US"/>
        </a:p>
      </dgm:t>
    </dgm:pt>
    <dgm:pt modelId="{8CED86E6-6F6C-4F7C-8355-43A2E03926EB}">
      <dgm:prSet/>
      <dgm:spPr/>
      <dgm:t>
        <a:bodyPr/>
        <a:lstStyle/>
        <a:p>
          <a:r>
            <a:rPr lang="nl-NL"/>
            <a:t>kosten </a:t>
          </a:r>
          <a:endParaRPr lang="en-US"/>
        </a:p>
      </dgm:t>
    </dgm:pt>
    <dgm:pt modelId="{01540749-A4E6-4356-B451-78E0A9320B52}" type="parTrans" cxnId="{D84679B9-F2ED-4637-8EDC-98A924D30EF7}">
      <dgm:prSet/>
      <dgm:spPr/>
      <dgm:t>
        <a:bodyPr/>
        <a:lstStyle/>
        <a:p>
          <a:endParaRPr lang="en-US"/>
        </a:p>
      </dgm:t>
    </dgm:pt>
    <dgm:pt modelId="{FD297D91-D649-4DD0-B3B8-A176122C04BD}" type="sibTrans" cxnId="{D84679B9-F2ED-4637-8EDC-98A924D30EF7}">
      <dgm:prSet/>
      <dgm:spPr/>
      <dgm:t>
        <a:bodyPr/>
        <a:lstStyle/>
        <a:p>
          <a:endParaRPr lang="en-US"/>
        </a:p>
      </dgm:t>
    </dgm:pt>
    <dgm:pt modelId="{A6FA67DF-CDAA-4089-8948-56BE3F7A7D79}">
      <dgm:prSet/>
      <dgm:spPr/>
      <dgm:t>
        <a:bodyPr/>
        <a:lstStyle/>
        <a:p>
          <a:r>
            <a:rPr lang="nl-NL"/>
            <a:t>Eisen</a:t>
          </a:r>
          <a:endParaRPr lang="en-US"/>
        </a:p>
      </dgm:t>
    </dgm:pt>
    <dgm:pt modelId="{4F08E6BB-4F4D-4C74-9137-2524CA8B3433}" type="parTrans" cxnId="{9A600922-00FD-4E61-91CF-3738E967B6C6}">
      <dgm:prSet/>
      <dgm:spPr/>
      <dgm:t>
        <a:bodyPr/>
        <a:lstStyle/>
        <a:p>
          <a:endParaRPr lang="en-US"/>
        </a:p>
      </dgm:t>
    </dgm:pt>
    <dgm:pt modelId="{D9780A5B-70F8-42F2-A0C3-D129928BF1CD}" type="sibTrans" cxnId="{9A600922-00FD-4E61-91CF-3738E967B6C6}">
      <dgm:prSet/>
      <dgm:spPr/>
      <dgm:t>
        <a:bodyPr/>
        <a:lstStyle/>
        <a:p>
          <a:endParaRPr lang="en-US"/>
        </a:p>
      </dgm:t>
    </dgm:pt>
    <dgm:pt modelId="{06846317-F49B-4C06-8379-CD487352A210}">
      <dgm:prSet/>
      <dgm:spPr/>
      <dgm:t>
        <a:bodyPr/>
        <a:lstStyle/>
        <a:p>
          <a:r>
            <a:rPr lang="nl-NL"/>
            <a:t>Waarom </a:t>
          </a:r>
          <a:endParaRPr lang="en-US"/>
        </a:p>
      </dgm:t>
    </dgm:pt>
    <dgm:pt modelId="{54D794A2-68A3-473E-98F4-314A93A87BD6}" type="parTrans" cxnId="{2EF3ED8A-2745-4219-9C9B-80D3AA91E146}">
      <dgm:prSet/>
      <dgm:spPr/>
      <dgm:t>
        <a:bodyPr/>
        <a:lstStyle/>
        <a:p>
          <a:endParaRPr lang="en-US"/>
        </a:p>
      </dgm:t>
    </dgm:pt>
    <dgm:pt modelId="{EBB4148F-69A0-4581-A285-B37388EC3551}" type="sibTrans" cxnId="{2EF3ED8A-2745-4219-9C9B-80D3AA91E146}">
      <dgm:prSet/>
      <dgm:spPr/>
      <dgm:t>
        <a:bodyPr/>
        <a:lstStyle/>
        <a:p>
          <a:endParaRPr lang="en-US"/>
        </a:p>
      </dgm:t>
    </dgm:pt>
    <dgm:pt modelId="{CACDE48D-81B1-4A70-8754-1AC2684EFB45}">
      <dgm:prSet/>
      <dgm:spPr/>
      <dgm:t>
        <a:bodyPr/>
        <a:lstStyle/>
        <a:p>
          <a:r>
            <a:rPr lang="nl-NL"/>
            <a:t>Filmpje </a:t>
          </a:r>
          <a:endParaRPr lang="en-US"/>
        </a:p>
      </dgm:t>
    </dgm:pt>
    <dgm:pt modelId="{F4EA317B-E01A-4B2A-BC89-BF3C4998EF3F}" type="parTrans" cxnId="{C2741DB6-924C-45CA-B020-41B6498834E2}">
      <dgm:prSet/>
      <dgm:spPr/>
      <dgm:t>
        <a:bodyPr/>
        <a:lstStyle/>
        <a:p>
          <a:endParaRPr lang="en-US"/>
        </a:p>
      </dgm:t>
    </dgm:pt>
    <dgm:pt modelId="{65C91AD8-E909-4064-A5C8-E95C4E0483D0}" type="sibTrans" cxnId="{C2741DB6-924C-45CA-B020-41B6498834E2}">
      <dgm:prSet/>
      <dgm:spPr/>
      <dgm:t>
        <a:bodyPr/>
        <a:lstStyle/>
        <a:p>
          <a:endParaRPr lang="en-US"/>
        </a:p>
      </dgm:t>
    </dgm:pt>
    <dgm:pt modelId="{5FB10199-5D53-4997-AB7A-EEA1F00EA6A3}" type="pres">
      <dgm:prSet presAssocID="{D0DA5B6C-B779-4261-AB1C-21BE67016D9D}" presName="root" presStyleCnt="0">
        <dgm:presLayoutVars>
          <dgm:dir/>
          <dgm:resizeHandles val="exact"/>
        </dgm:presLayoutVars>
      </dgm:prSet>
      <dgm:spPr/>
    </dgm:pt>
    <dgm:pt modelId="{4D4E4AC2-3B01-426C-87C9-70052F2DA372}" type="pres">
      <dgm:prSet presAssocID="{6BA4EC7A-387A-4627-9859-CADA51E59DC9}" presName="compNode" presStyleCnt="0"/>
      <dgm:spPr/>
    </dgm:pt>
    <dgm:pt modelId="{F598E5BB-26C6-4E9B-A131-FB1A4704D5AA}" type="pres">
      <dgm:prSet presAssocID="{6BA4EC7A-387A-4627-9859-CADA51E59DC9}" presName="bgRect" presStyleLbl="bgShp" presStyleIdx="0" presStyleCnt="8"/>
      <dgm:spPr/>
    </dgm:pt>
    <dgm:pt modelId="{8439DA61-422E-4A69-8E96-08249BBFF210}" type="pres">
      <dgm:prSet presAssocID="{6BA4EC7A-387A-4627-9859-CADA51E59DC9}"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DCBF57AF-760E-41C7-8293-4D1BAEA7A145}" type="pres">
      <dgm:prSet presAssocID="{6BA4EC7A-387A-4627-9859-CADA51E59DC9}" presName="spaceRect" presStyleCnt="0"/>
      <dgm:spPr/>
    </dgm:pt>
    <dgm:pt modelId="{9F7C852C-BCE9-431B-BB8D-672E982D9192}" type="pres">
      <dgm:prSet presAssocID="{6BA4EC7A-387A-4627-9859-CADA51E59DC9}" presName="parTx" presStyleLbl="revTx" presStyleIdx="0" presStyleCnt="8">
        <dgm:presLayoutVars>
          <dgm:chMax val="0"/>
          <dgm:chPref val="0"/>
        </dgm:presLayoutVars>
      </dgm:prSet>
      <dgm:spPr/>
    </dgm:pt>
    <dgm:pt modelId="{B221DB12-274A-42F0-8F9A-F7F9061C9E9E}" type="pres">
      <dgm:prSet presAssocID="{75F028AB-B915-4EB6-820F-DBAFDAB2E4B4}" presName="sibTrans" presStyleCnt="0"/>
      <dgm:spPr/>
    </dgm:pt>
    <dgm:pt modelId="{06BFFFE8-3E53-46C7-89DF-D950EB5F01CB}" type="pres">
      <dgm:prSet presAssocID="{2B8C613B-7C1F-402B-A76F-0B45326A13AC}" presName="compNode" presStyleCnt="0"/>
      <dgm:spPr/>
    </dgm:pt>
    <dgm:pt modelId="{11A90919-5F9D-4F8F-8F7C-E346B541F75B}" type="pres">
      <dgm:prSet presAssocID="{2B8C613B-7C1F-402B-A76F-0B45326A13AC}" presName="bgRect" presStyleLbl="bgShp" presStyleIdx="1" presStyleCnt="8"/>
      <dgm:spPr/>
    </dgm:pt>
    <dgm:pt modelId="{EDF4F256-2784-4444-9AAE-F1E14C4A41DD}" type="pres">
      <dgm:prSet presAssocID="{2B8C613B-7C1F-402B-A76F-0B45326A13AC}"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EAF19F9B-7B68-4BA1-AB7D-BEAD7B48EDD3}" type="pres">
      <dgm:prSet presAssocID="{2B8C613B-7C1F-402B-A76F-0B45326A13AC}" presName="spaceRect" presStyleCnt="0"/>
      <dgm:spPr/>
    </dgm:pt>
    <dgm:pt modelId="{877B19BB-E3DE-4136-A8CF-87406DFBD9F8}" type="pres">
      <dgm:prSet presAssocID="{2B8C613B-7C1F-402B-A76F-0B45326A13AC}" presName="parTx" presStyleLbl="revTx" presStyleIdx="1" presStyleCnt="8">
        <dgm:presLayoutVars>
          <dgm:chMax val="0"/>
          <dgm:chPref val="0"/>
        </dgm:presLayoutVars>
      </dgm:prSet>
      <dgm:spPr/>
    </dgm:pt>
    <dgm:pt modelId="{5EE160D0-2D24-41CD-8D25-BD38853F0983}" type="pres">
      <dgm:prSet presAssocID="{108789AD-4265-42E0-A793-B75A7B74607E}" presName="sibTrans" presStyleCnt="0"/>
      <dgm:spPr/>
    </dgm:pt>
    <dgm:pt modelId="{141E5710-C516-475E-B31C-4FCFC355E15B}" type="pres">
      <dgm:prSet presAssocID="{38F45E25-9607-46F1-BDFB-61C3F56AD400}" presName="compNode" presStyleCnt="0"/>
      <dgm:spPr/>
    </dgm:pt>
    <dgm:pt modelId="{8C26A971-E81F-435B-94F9-A8B41F9F5D0B}" type="pres">
      <dgm:prSet presAssocID="{38F45E25-9607-46F1-BDFB-61C3F56AD400}" presName="bgRect" presStyleLbl="bgShp" presStyleIdx="2" presStyleCnt="8"/>
      <dgm:spPr/>
    </dgm:pt>
    <dgm:pt modelId="{E0529C61-3785-483D-9884-00CAC209769D}" type="pres">
      <dgm:prSet presAssocID="{38F45E25-9607-46F1-BDFB-61C3F56AD400}"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tective"/>
        </a:ext>
      </dgm:extLst>
    </dgm:pt>
    <dgm:pt modelId="{40DD7DD3-6267-4EC6-8522-BE091590F780}" type="pres">
      <dgm:prSet presAssocID="{38F45E25-9607-46F1-BDFB-61C3F56AD400}" presName="spaceRect" presStyleCnt="0"/>
      <dgm:spPr/>
    </dgm:pt>
    <dgm:pt modelId="{A6656983-CCDF-4EE8-A075-E9881BAB2822}" type="pres">
      <dgm:prSet presAssocID="{38F45E25-9607-46F1-BDFB-61C3F56AD400}" presName="parTx" presStyleLbl="revTx" presStyleIdx="2" presStyleCnt="8">
        <dgm:presLayoutVars>
          <dgm:chMax val="0"/>
          <dgm:chPref val="0"/>
        </dgm:presLayoutVars>
      </dgm:prSet>
      <dgm:spPr/>
    </dgm:pt>
    <dgm:pt modelId="{01FF84B5-9CA5-48C1-B7A3-2E77EA173A73}" type="pres">
      <dgm:prSet presAssocID="{A132315A-94DF-4107-8683-B9BFC83C3201}" presName="sibTrans" presStyleCnt="0"/>
      <dgm:spPr/>
    </dgm:pt>
    <dgm:pt modelId="{A83CAE48-C671-416D-9916-B71124A22CF2}" type="pres">
      <dgm:prSet presAssocID="{70FA9A77-074E-47EB-820F-E81302BC29DD}" presName="compNode" presStyleCnt="0"/>
      <dgm:spPr/>
    </dgm:pt>
    <dgm:pt modelId="{6C6C4EE5-4196-4982-B052-82AD6E5F65AE}" type="pres">
      <dgm:prSet presAssocID="{70FA9A77-074E-47EB-820F-E81302BC29DD}" presName="bgRect" presStyleLbl="bgShp" presStyleIdx="3" presStyleCnt="8"/>
      <dgm:spPr/>
    </dgm:pt>
    <dgm:pt modelId="{8BE3109D-0345-4381-801C-B3CA0B2A75EB}" type="pres">
      <dgm:prSet presAssocID="{70FA9A77-074E-47EB-820F-E81302BC29DD}"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topwatch"/>
        </a:ext>
      </dgm:extLst>
    </dgm:pt>
    <dgm:pt modelId="{AA711DAA-963D-45A9-9AEC-5325CCADB8A1}" type="pres">
      <dgm:prSet presAssocID="{70FA9A77-074E-47EB-820F-E81302BC29DD}" presName="spaceRect" presStyleCnt="0"/>
      <dgm:spPr/>
    </dgm:pt>
    <dgm:pt modelId="{B0031C31-F486-4300-A64B-8211050E7CB9}" type="pres">
      <dgm:prSet presAssocID="{70FA9A77-074E-47EB-820F-E81302BC29DD}" presName="parTx" presStyleLbl="revTx" presStyleIdx="3" presStyleCnt="8">
        <dgm:presLayoutVars>
          <dgm:chMax val="0"/>
          <dgm:chPref val="0"/>
        </dgm:presLayoutVars>
      </dgm:prSet>
      <dgm:spPr/>
    </dgm:pt>
    <dgm:pt modelId="{B2912E8F-753E-447A-9D6B-FFD5D979F2EB}" type="pres">
      <dgm:prSet presAssocID="{BE351176-CDBE-48AA-A157-D6AFDB7A4ABD}" presName="sibTrans" presStyleCnt="0"/>
      <dgm:spPr/>
    </dgm:pt>
    <dgm:pt modelId="{274CC22A-D51E-4591-BA62-6AEAB744B138}" type="pres">
      <dgm:prSet presAssocID="{8CED86E6-6F6C-4F7C-8355-43A2E03926EB}" presName="compNode" presStyleCnt="0"/>
      <dgm:spPr/>
    </dgm:pt>
    <dgm:pt modelId="{6EE53B31-B725-4A28-A0C9-2B0BBF4B2B8A}" type="pres">
      <dgm:prSet presAssocID="{8CED86E6-6F6C-4F7C-8355-43A2E03926EB}" presName="bgRect" presStyleLbl="bgShp" presStyleIdx="4" presStyleCnt="8"/>
      <dgm:spPr/>
    </dgm:pt>
    <dgm:pt modelId="{645BECE0-0A6B-46C6-AADF-C23DA4E65294}" type="pres">
      <dgm:prSet presAssocID="{8CED86E6-6F6C-4F7C-8355-43A2E03926EB}"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ins"/>
        </a:ext>
      </dgm:extLst>
    </dgm:pt>
    <dgm:pt modelId="{D35EBAD2-FE95-4B3D-9E35-7AE86D7D0C04}" type="pres">
      <dgm:prSet presAssocID="{8CED86E6-6F6C-4F7C-8355-43A2E03926EB}" presName="spaceRect" presStyleCnt="0"/>
      <dgm:spPr/>
    </dgm:pt>
    <dgm:pt modelId="{876EFB09-D038-4046-9DD5-4431E0BAAB5A}" type="pres">
      <dgm:prSet presAssocID="{8CED86E6-6F6C-4F7C-8355-43A2E03926EB}" presName="parTx" presStyleLbl="revTx" presStyleIdx="4" presStyleCnt="8">
        <dgm:presLayoutVars>
          <dgm:chMax val="0"/>
          <dgm:chPref val="0"/>
        </dgm:presLayoutVars>
      </dgm:prSet>
      <dgm:spPr/>
    </dgm:pt>
    <dgm:pt modelId="{E15EEBC1-DC2B-4F66-90E9-2D5696873A3D}" type="pres">
      <dgm:prSet presAssocID="{FD297D91-D649-4DD0-B3B8-A176122C04BD}" presName="sibTrans" presStyleCnt="0"/>
      <dgm:spPr/>
    </dgm:pt>
    <dgm:pt modelId="{A0A82412-5A6A-4C87-907F-7C6D41E3B613}" type="pres">
      <dgm:prSet presAssocID="{A6FA67DF-CDAA-4089-8948-56BE3F7A7D79}" presName="compNode" presStyleCnt="0"/>
      <dgm:spPr/>
    </dgm:pt>
    <dgm:pt modelId="{40CFB246-D946-4D72-B8D9-0AF72F64CB93}" type="pres">
      <dgm:prSet presAssocID="{A6FA67DF-CDAA-4089-8948-56BE3F7A7D79}" presName="bgRect" presStyleLbl="bgShp" presStyleIdx="5" presStyleCnt="8"/>
      <dgm:spPr/>
    </dgm:pt>
    <dgm:pt modelId="{0C9F2B70-AAFB-46C7-90D5-4EDC0FDAC680}" type="pres">
      <dgm:prSet presAssocID="{A6FA67DF-CDAA-4089-8948-56BE3F7A7D79}"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ontrolelijst van rechts naar links"/>
        </a:ext>
      </dgm:extLst>
    </dgm:pt>
    <dgm:pt modelId="{D171F751-DFE5-47B0-B58F-13EDF4721D04}" type="pres">
      <dgm:prSet presAssocID="{A6FA67DF-CDAA-4089-8948-56BE3F7A7D79}" presName="spaceRect" presStyleCnt="0"/>
      <dgm:spPr/>
    </dgm:pt>
    <dgm:pt modelId="{EE255AFD-8ABF-4A36-A092-3151FE8998E9}" type="pres">
      <dgm:prSet presAssocID="{A6FA67DF-CDAA-4089-8948-56BE3F7A7D79}" presName="parTx" presStyleLbl="revTx" presStyleIdx="5" presStyleCnt="8">
        <dgm:presLayoutVars>
          <dgm:chMax val="0"/>
          <dgm:chPref val="0"/>
        </dgm:presLayoutVars>
      </dgm:prSet>
      <dgm:spPr/>
    </dgm:pt>
    <dgm:pt modelId="{DF419C39-6958-4860-9519-4EA50D924A5D}" type="pres">
      <dgm:prSet presAssocID="{D9780A5B-70F8-42F2-A0C3-D129928BF1CD}" presName="sibTrans" presStyleCnt="0"/>
      <dgm:spPr/>
    </dgm:pt>
    <dgm:pt modelId="{4003EB6E-12BE-4138-824A-9226D54BEBB3}" type="pres">
      <dgm:prSet presAssocID="{06846317-F49B-4C06-8379-CD487352A210}" presName="compNode" presStyleCnt="0"/>
      <dgm:spPr/>
    </dgm:pt>
    <dgm:pt modelId="{56282765-864F-4F92-ABA5-C9DC3E1DEA96}" type="pres">
      <dgm:prSet presAssocID="{06846317-F49B-4C06-8379-CD487352A210}" presName="bgRect" presStyleLbl="bgShp" presStyleIdx="6" presStyleCnt="8"/>
      <dgm:spPr/>
    </dgm:pt>
    <dgm:pt modelId="{9383F9FD-317B-4589-9D73-1D23C041719F}" type="pres">
      <dgm:prSet presAssocID="{06846317-F49B-4C06-8379-CD487352A210}"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Question mark"/>
        </a:ext>
      </dgm:extLst>
    </dgm:pt>
    <dgm:pt modelId="{AF35AFFD-C9C7-48A4-BA62-C7BEC5139A65}" type="pres">
      <dgm:prSet presAssocID="{06846317-F49B-4C06-8379-CD487352A210}" presName="spaceRect" presStyleCnt="0"/>
      <dgm:spPr/>
    </dgm:pt>
    <dgm:pt modelId="{80D97809-A4F2-41BE-B5B4-729A34739D21}" type="pres">
      <dgm:prSet presAssocID="{06846317-F49B-4C06-8379-CD487352A210}" presName="parTx" presStyleLbl="revTx" presStyleIdx="6" presStyleCnt="8">
        <dgm:presLayoutVars>
          <dgm:chMax val="0"/>
          <dgm:chPref val="0"/>
        </dgm:presLayoutVars>
      </dgm:prSet>
      <dgm:spPr/>
    </dgm:pt>
    <dgm:pt modelId="{FEBA2D65-3D9A-4EDD-A13B-D87948C041D6}" type="pres">
      <dgm:prSet presAssocID="{EBB4148F-69A0-4581-A285-B37388EC3551}" presName="sibTrans" presStyleCnt="0"/>
      <dgm:spPr/>
    </dgm:pt>
    <dgm:pt modelId="{12CF54A4-ACB4-4588-BEE7-8EFE91F97C31}" type="pres">
      <dgm:prSet presAssocID="{CACDE48D-81B1-4A70-8754-1AC2684EFB45}" presName="compNode" presStyleCnt="0"/>
      <dgm:spPr/>
    </dgm:pt>
    <dgm:pt modelId="{F73DD6BC-A826-45AD-8B80-795CA94237E9}" type="pres">
      <dgm:prSet presAssocID="{CACDE48D-81B1-4A70-8754-1AC2684EFB45}" presName="bgRect" presStyleLbl="bgShp" presStyleIdx="7" presStyleCnt="8"/>
      <dgm:spPr/>
    </dgm:pt>
    <dgm:pt modelId="{49684AFF-77F2-415F-B5F3-E1AF42738293}" type="pres">
      <dgm:prSet presAssocID="{CACDE48D-81B1-4A70-8754-1AC2684EFB45}"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Video camera"/>
        </a:ext>
      </dgm:extLst>
    </dgm:pt>
    <dgm:pt modelId="{EF898863-5F5B-4B53-8C33-5FF5079258C6}" type="pres">
      <dgm:prSet presAssocID="{CACDE48D-81B1-4A70-8754-1AC2684EFB45}" presName="spaceRect" presStyleCnt="0"/>
      <dgm:spPr/>
    </dgm:pt>
    <dgm:pt modelId="{D86063F7-65B5-45B6-901C-5EB9ADBDF025}" type="pres">
      <dgm:prSet presAssocID="{CACDE48D-81B1-4A70-8754-1AC2684EFB45}" presName="parTx" presStyleLbl="revTx" presStyleIdx="7" presStyleCnt="8">
        <dgm:presLayoutVars>
          <dgm:chMax val="0"/>
          <dgm:chPref val="0"/>
        </dgm:presLayoutVars>
      </dgm:prSet>
      <dgm:spPr/>
    </dgm:pt>
  </dgm:ptLst>
  <dgm:cxnLst>
    <dgm:cxn modelId="{5C2EE405-9B8F-49B0-BE5F-E699F265421F}" type="presOf" srcId="{A6FA67DF-CDAA-4089-8948-56BE3F7A7D79}" destId="{EE255AFD-8ABF-4A36-A092-3151FE8998E9}" srcOrd="0" destOrd="0" presId="urn:microsoft.com/office/officeart/2018/2/layout/IconVerticalSolidList"/>
    <dgm:cxn modelId="{18020516-4529-4803-B169-B146E64E56A1}" srcId="{D0DA5B6C-B779-4261-AB1C-21BE67016D9D}" destId="{2B8C613B-7C1F-402B-A76F-0B45326A13AC}" srcOrd="1" destOrd="0" parTransId="{6D24E4F1-E22C-429F-AA75-DFB3A7331B10}" sibTransId="{108789AD-4265-42E0-A793-B75A7B74607E}"/>
    <dgm:cxn modelId="{4779741B-9F1F-42DA-93D4-227BE6D512D3}" type="presOf" srcId="{38F45E25-9607-46F1-BDFB-61C3F56AD400}" destId="{A6656983-CCDF-4EE8-A075-E9881BAB2822}" srcOrd="0" destOrd="0" presId="urn:microsoft.com/office/officeart/2018/2/layout/IconVerticalSolidList"/>
    <dgm:cxn modelId="{9A600922-00FD-4E61-91CF-3738E967B6C6}" srcId="{D0DA5B6C-B779-4261-AB1C-21BE67016D9D}" destId="{A6FA67DF-CDAA-4089-8948-56BE3F7A7D79}" srcOrd="5" destOrd="0" parTransId="{4F08E6BB-4F4D-4C74-9137-2524CA8B3433}" sibTransId="{D9780A5B-70F8-42F2-A0C3-D129928BF1CD}"/>
    <dgm:cxn modelId="{BD616122-AEB4-4F6D-B02D-AE61F1025099}" srcId="{D0DA5B6C-B779-4261-AB1C-21BE67016D9D}" destId="{38F45E25-9607-46F1-BDFB-61C3F56AD400}" srcOrd="2" destOrd="0" parTransId="{CCF86951-264D-4FA7-B31D-0011CBEFC5BD}" sibTransId="{A132315A-94DF-4107-8683-B9BFC83C3201}"/>
    <dgm:cxn modelId="{1D8AC030-B052-478F-8086-7A199F598FCB}" type="presOf" srcId="{6BA4EC7A-387A-4627-9859-CADA51E59DC9}" destId="{9F7C852C-BCE9-431B-BB8D-672E982D9192}" srcOrd="0" destOrd="0" presId="urn:microsoft.com/office/officeart/2018/2/layout/IconVerticalSolidList"/>
    <dgm:cxn modelId="{59483D67-E402-49DC-BDAD-954DE11AC6C4}" type="presOf" srcId="{CACDE48D-81B1-4A70-8754-1AC2684EFB45}" destId="{D86063F7-65B5-45B6-901C-5EB9ADBDF025}" srcOrd="0" destOrd="0" presId="urn:microsoft.com/office/officeart/2018/2/layout/IconVerticalSolidList"/>
    <dgm:cxn modelId="{10473649-8E1C-4246-B448-04C885943011}" type="presOf" srcId="{2B8C613B-7C1F-402B-A76F-0B45326A13AC}" destId="{877B19BB-E3DE-4136-A8CF-87406DFBD9F8}" srcOrd="0" destOrd="0" presId="urn:microsoft.com/office/officeart/2018/2/layout/IconVerticalSolidList"/>
    <dgm:cxn modelId="{DCFD206C-28EE-406A-B7D3-1855F82F81C2}" srcId="{D0DA5B6C-B779-4261-AB1C-21BE67016D9D}" destId="{6BA4EC7A-387A-4627-9859-CADA51E59DC9}" srcOrd="0" destOrd="0" parTransId="{83DD7956-1D9B-43CA-81B1-FD15DA137299}" sibTransId="{75F028AB-B915-4EB6-820F-DBAFDAB2E4B4}"/>
    <dgm:cxn modelId="{2EF3ED8A-2745-4219-9C9B-80D3AA91E146}" srcId="{D0DA5B6C-B779-4261-AB1C-21BE67016D9D}" destId="{06846317-F49B-4C06-8379-CD487352A210}" srcOrd="6" destOrd="0" parTransId="{54D794A2-68A3-473E-98F4-314A93A87BD6}" sibTransId="{EBB4148F-69A0-4581-A285-B37388EC3551}"/>
    <dgm:cxn modelId="{0538ACA2-3966-46D0-A75B-ACBB4B58544E}" srcId="{D0DA5B6C-B779-4261-AB1C-21BE67016D9D}" destId="{70FA9A77-074E-47EB-820F-E81302BC29DD}" srcOrd="3" destOrd="0" parTransId="{D811B638-82E0-4B35-A8CF-73FFC39A5D90}" sibTransId="{BE351176-CDBE-48AA-A157-D6AFDB7A4ABD}"/>
    <dgm:cxn modelId="{D0BA66A4-9B41-46D4-A175-421ECE0A2B44}" type="presOf" srcId="{70FA9A77-074E-47EB-820F-E81302BC29DD}" destId="{B0031C31-F486-4300-A64B-8211050E7CB9}" srcOrd="0" destOrd="0" presId="urn:microsoft.com/office/officeart/2018/2/layout/IconVerticalSolidList"/>
    <dgm:cxn modelId="{8CFACEA9-2FCE-4DB4-A92F-1DD01C9E0CCB}" type="presOf" srcId="{D0DA5B6C-B779-4261-AB1C-21BE67016D9D}" destId="{5FB10199-5D53-4997-AB7A-EEA1F00EA6A3}" srcOrd="0" destOrd="0" presId="urn:microsoft.com/office/officeart/2018/2/layout/IconVerticalSolidList"/>
    <dgm:cxn modelId="{C2741DB6-924C-45CA-B020-41B6498834E2}" srcId="{D0DA5B6C-B779-4261-AB1C-21BE67016D9D}" destId="{CACDE48D-81B1-4A70-8754-1AC2684EFB45}" srcOrd="7" destOrd="0" parTransId="{F4EA317B-E01A-4B2A-BC89-BF3C4998EF3F}" sibTransId="{65C91AD8-E909-4064-A5C8-E95C4E0483D0}"/>
    <dgm:cxn modelId="{D84679B9-F2ED-4637-8EDC-98A924D30EF7}" srcId="{D0DA5B6C-B779-4261-AB1C-21BE67016D9D}" destId="{8CED86E6-6F6C-4F7C-8355-43A2E03926EB}" srcOrd="4" destOrd="0" parTransId="{01540749-A4E6-4356-B451-78E0A9320B52}" sibTransId="{FD297D91-D649-4DD0-B3B8-A176122C04BD}"/>
    <dgm:cxn modelId="{C5AAE9D6-6A98-4880-AABF-C6F92131DD34}" type="presOf" srcId="{8CED86E6-6F6C-4F7C-8355-43A2E03926EB}" destId="{876EFB09-D038-4046-9DD5-4431E0BAAB5A}" srcOrd="0" destOrd="0" presId="urn:microsoft.com/office/officeart/2018/2/layout/IconVerticalSolidList"/>
    <dgm:cxn modelId="{9D90DFE6-1713-450C-825C-B53616121E58}" type="presOf" srcId="{06846317-F49B-4C06-8379-CD487352A210}" destId="{80D97809-A4F2-41BE-B5B4-729A34739D21}" srcOrd="0" destOrd="0" presId="urn:microsoft.com/office/officeart/2018/2/layout/IconVerticalSolidList"/>
    <dgm:cxn modelId="{E1F6BB9B-E8C6-4290-BA24-BD52DD21E828}" type="presParOf" srcId="{5FB10199-5D53-4997-AB7A-EEA1F00EA6A3}" destId="{4D4E4AC2-3B01-426C-87C9-70052F2DA372}" srcOrd="0" destOrd="0" presId="urn:microsoft.com/office/officeart/2018/2/layout/IconVerticalSolidList"/>
    <dgm:cxn modelId="{EE735ACE-3F51-4CBF-AAB0-9CEA6EEA7AEF}" type="presParOf" srcId="{4D4E4AC2-3B01-426C-87C9-70052F2DA372}" destId="{F598E5BB-26C6-4E9B-A131-FB1A4704D5AA}" srcOrd="0" destOrd="0" presId="urn:microsoft.com/office/officeart/2018/2/layout/IconVerticalSolidList"/>
    <dgm:cxn modelId="{C8AEA568-D870-4070-889A-5834ED486858}" type="presParOf" srcId="{4D4E4AC2-3B01-426C-87C9-70052F2DA372}" destId="{8439DA61-422E-4A69-8E96-08249BBFF210}" srcOrd="1" destOrd="0" presId="urn:microsoft.com/office/officeart/2018/2/layout/IconVerticalSolidList"/>
    <dgm:cxn modelId="{FAFFA447-DE6F-4A98-95D2-B7684BF1CDAB}" type="presParOf" srcId="{4D4E4AC2-3B01-426C-87C9-70052F2DA372}" destId="{DCBF57AF-760E-41C7-8293-4D1BAEA7A145}" srcOrd="2" destOrd="0" presId="urn:microsoft.com/office/officeart/2018/2/layout/IconVerticalSolidList"/>
    <dgm:cxn modelId="{95BA443B-B02A-4081-8ECF-2408C50864CD}" type="presParOf" srcId="{4D4E4AC2-3B01-426C-87C9-70052F2DA372}" destId="{9F7C852C-BCE9-431B-BB8D-672E982D9192}" srcOrd="3" destOrd="0" presId="urn:microsoft.com/office/officeart/2018/2/layout/IconVerticalSolidList"/>
    <dgm:cxn modelId="{884F4F9C-7CC2-42ED-AB5F-3A93381D217F}" type="presParOf" srcId="{5FB10199-5D53-4997-AB7A-EEA1F00EA6A3}" destId="{B221DB12-274A-42F0-8F9A-F7F9061C9E9E}" srcOrd="1" destOrd="0" presId="urn:microsoft.com/office/officeart/2018/2/layout/IconVerticalSolidList"/>
    <dgm:cxn modelId="{6DB4663C-F542-46B8-A85E-7A2E60955394}" type="presParOf" srcId="{5FB10199-5D53-4997-AB7A-EEA1F00EA6A3}" destId="{06BFFFE8-3E53-46C7-89DF-D950EB5F01CB}" srcOrd="2" destOrd="0" presId="urn:microsoft.com/office/officeart/2018/2/layout/IconVerticalSolidList"/>
    <dgm:cxn modelId="{8080BD01-89B4-4BDB-AF1D-1FFD8A0CE7A0}" type="presParOf" srcId="{06BFFFE8-3E53-46C7-89DF-D950EB5F01CB}" destId="{11A90919-5F9D-4F8F-8F7C-E346B541F75B}" srcOrd="0" destOrd="0" presId="urn:microsoft.com/office/officeart/2018/2/layout/IconVerticalSolidList"/>
    <dgm:cxn modelId="{0706163D-D9A5-48C4-B246-FA91E2074EB2}" type="presParOf" srcId="{06BFFFE8-3E53-46C7-89DF-D950EB5F01CB}" destId="{EDF4F256-2784-4444-9AAE-F1E14C4A41DD}" srcOrd="1" destOrd="0" presId="urn:microsoft.com/office/officeart/2018/2/layout/IconVerticalSolidList"/>
    <dgm:cxn modelId="{85D2A92E-8D93-4294-91DC-B60DA040D8FD}" type="presParOf" srcId="{06BFFFE8-3E53-46C7-89DF-D950EB5F01CB}" destId="{EAF19F9B-7B68-4BA1-AB7D-BEAD7B48EDD3}" srcOrd="2" destOrd="0" presId="urn:microsoft.com/office/officeart/2018/2/layout/IconVerticalSolidList"/>
    <dgm:cxn modelId="{D7FF9724-170B-429E-95F5-F8E8B5428D61}" type="presParOf" srcId="{06BFFFE8-3E53-46C7-89DF-D950EB5F01CB}" destId="{877B19BB-E3DE-4136-A8CF-87406DFBD9F8}" srcOrd="3" destOrd="0" presId="urn:microsoft.com/office/officeart/2018/2/layout/IconVerticalSolidList"/>
    <dgm:cxn modelId="{B7D3799C-9646-4BB1-9F11-FD92E5F89FE8}" type="presParOf" srcId="{5FB10199-5D53-4997-AB7A-EEA1F00EA6A3}" destId="{5EE160D0-2D24-41CD-8D25-BD38853F0983}" srcOrd="3" destOrd="0" presId="urn:microsoft.com/office/officeart/2018/2/layout/IconVerticalSolidList"/>
    <dgm:cxn modelId="{9A30CED4-8D8B-4D6D-A2EF-1F06E71B4F75}" type="presParOf" srcId="{5FB10199-5D53-4997-AB7A-EEA1F00EA6A3}" destId="{141E5710-C516-475E-B31C-4FCFC355E15B}" srcOrd="4" destOrd="0" presId="urn:microsoft.com/office/officeart/2018/2/layout/IconVerticalSolidList"/>
    <dgm:cxn modelId="{FD24232B-80BA-425A-90DA-72D7ADDDABB8}" type="presParOf" srcId="{141E5710-C516-475E-B31C-4FCFC355E15B}" destId="{8C26A971-E81F-435B-94F9-A8B41F9F5D0B}" srcOrd="0" destOrd="0" presId="urn:microsoft.com/office/officeart/2018/2/layout/IconVerticalSolidList"/>
    <dgm:cxn modelId="{C54B7DDE-28A5-40AA-A708-450333677181}" type="presParOf" srcId="{141E5710-C516-475E-B31C-4FCFC355E15B}" destId="{E0529C61-3785-483D-9884-00CAC209769D}" srcOrd="1" destOrd="0" presId="urn:microsoft.com/office/officeart/2018/2/layout/IconVerticalSolidList"/>
    <dgm:cxn modelId="{993F0788-8DD3-4D03-ABCF-ACD27EE5CF93}" type="presParOf" srcId="{141E5710-C516-475E-B31C-4FCFC355E15B}" destId="{40DD7DD3-6267-4EC6-8522-BE091590F780}" srcOrd="2" destOrd="0" presId="urn:microsoft.com/office/officeart/2018/2/layout/IconVerticalSolidList"/>
    <dgm:cxn modelId="{078717EA-821A-4789-98FC-7AECB7C00DD6}" type="presParOf" srcId="{141E5710-C516-475E-B31C-4FCFC355E15B}" destId="{A6656983-CCDF-4EE8-A075-E9881BAB2822}" srcOrd="3" destOrd="0" presId="urn:microsoft.com/office/officeart/2018/2/layout/IconVerticalSolidList"/>
    <dgm:cxn modelId="{7056482E-9F66-42F8-826A-664FF2B00A8B}" type="presParOf" srcId="{5FB10199-5D53-4997-AB7A-EEA1F00EA6A3}" destId="{01FF84B5-9CA5-48C1-B7A3-2E77EA173A73}" srcOrd="5" destOrd="0" presId="urn:microsoft.com/office/officeart/2018/2/layout/IconVerticalSolidList"/>
    <dgm:cxn modelId="{0CDC73E3-B952-499B-93E2-6E6E74F726B8}" type="presParOf" srcId="{5FB10199-5D53-4997-AB7A-EEA1F00EA6A3}" destId="{A83CAE48-C671-416D-9916-B71124A22CF2}" srcOrd="6" destOrd="0" presId="urn:microsoft.com/office/officeart/2018/2/layout/IconVerticalSolidList"/>
    <dgm:cxn modelId="{F192D940-C700-4C22-9E62-328DBF84C1F7}" type="presParOf" srcId="{A83CAE48-C671-416D-9916-B71124A22CF2}" destId="{6C6C4EE5-4196-4982-B052-82AD6E5F65AE}" srcOrd="0" destOrd="0" presId="urn:microsoft.com/office/officeart/2018/2/layout/IconVerticalSolidList"/>
    <dgm:cxn modelId="{3A7E9194-8C94-462D-8996-1F602593E35C}" type="presParOf" srcId="{A83CAE48-C671-416D-9916-B71124A22CF2}" destId="{8BE3109D-0345-4381-801C-B3CA0B2A75EB}" srcOrd="1" destOrd="0" presId="urn:microsoft.com/office/officeart/2018/2/layout/IconVerticalSolidList"/>
    <dgm:cxn modelId="{9DBD68E0-ED47-426B-BE3C-1C70D71E1B4D}" type="presParOf" srcId="{A83CAE48-C671-416D-9916-B71124A22CF2}" destId="{AA711DAA-963D-45A9-9AEC-5325CCADB8A1}" srcOrd="2" destOrd="0" presId="urn:microsoft.com/office/officeart/2018/2/layout/IconVerticalSolidList"/>
    <dgm:cxn modelId="{B33C8929-DD41-4472-BE71-F27B7BF70E25}" type="presParOf" srcId="{A83CAE48-C671-416D-9916-B71124A22CF2}" destId="{B0031C31-F486-4300-A64B-8211050E7CB9}" srcOrd="3" destOrd="0" presId="urn:microsoft.com/office/officeart/2018/2/layout/IconVerticalSolidList"/>
    <dgm:cxn modelId="{5E626C89-52E6-4EE1-8C32-0F31768AE4B1}" type="presParOf" srcId="{5FB10199-5D53-4997-AB7A-EEA1F00EA6A3}" destId="{B2912E8F-753E-447A-9D6B-FFD5D979F2EB}" srcOrd="7" destOrd="0" presId="urn:microsoft.com/office/officeart/2018/2/layout/IconVerticalSolidList"/>
    <dgm:cxn modelId="{6A5E13F8-E9BB-4EAD-BEB9-2E7CB0403546}" type="presParOf" srcId="{5FB10199-5D53-4997-AB7A-EEA1F00EA6A3}" destId="{274CC22A-D51E-4591-BA62-6AEAB744B138}" srcOrd="8" destOrd="0" presId="urn:microsoft.com/office/officeart/2018/2/layout/IconVerticalSolidList"/>
    <dgm:cxn modelId="{9AD33266-976A-470D-A468-32B8B20BC1BC}" type="presParOf" srcId="{274CC22A-D51E-4591-BA62-6AEAB744B138}" destId="{6EE53B31-B725-4A28-A0C9-2B0BBF4B2B8A}" srcOrd="0" destOrd="0" presId="urn:microsoft.com/office/officeart/2018/2/layout/IconVerticalSolidList"/>
    <dgm:cxn modelId="{DA4BAEA4-0D9B-400E-BF10-87C267E2623A}" type="presParOf" srcId="{274CC22A-D51E-4591-BA62-6AEAB744B138}" destId="{645BECE0-0A6B-46C6-AADF-C23DA4E65294}" srcOrd="1" destOrd="0" presId="urn:microsoft.com/office/officeart/2018/2/layout/IconVerticalSolidList"/>
    <dgm:cxn modelId="{8D3FC1D6-90B3-40E5-A0CA-1CE0A3EFB3AB}" type="presParOf" srcId="{274CC22A-D51E-4591-BA62-6AEAB744B138}" destId="{D35EBAD2-FE95-4B3D-9E35-7AE86D7D0C04}" srcOrd="2" destOrd="0" presId="urn:microsoft.com/office/officeart/2018/2/layout/IconVerticalSolidList"/>
    <dgm:cxn modelId="{850C5261-522C-40F2-87E4-CD1586C2A3C0}" type="presParOf" srcId="{274CC22A-D51E-4591-BA62-6AEAB744B138}" destId="{876EFB09-D038-4046-9DD5-4431E0BAAB5A}" srcOrd="3" destOrd="0" presId="urn:microsoft.com/office/officeart/2018/2/layout/IconVerticalSolidList"/>
    <dgm:cxn modelId="{ACFFB389-D3BA-4C33-B403-A17BBE36D14E}" type="presParOf" srcId="{5FB10199-5D53-4997-AB7A-EEA1F00EA6A3}" destId="{E15EEBC1-DC2B-4F66-90E9-2D5696873A3D}" srcOrd="9" destOrd="0" presId="urn:microsoft.com/office/officeart/2018/2/layout/IconVerticalSolidList"/>
    <dgm:cxn modelId="{7058E931-E519-47E3-AA0B-DAB64A9DE04E}" type="presParOf" srcId="{5FB10199-5D53-4997-AB7A-EEA1F00EA6A3}" destId="{A0A82412-5A6A-4C87-907F-7C6D41E3B613}" srcOrd="10" destOrd="0" presId="urn:microsoft.com/office/officeart/2018/2/layout/IconVerticalSolidList"/>
    <dgm:cxn modelId="{67B7D3B3-AEA3-4BE3-8DB2-65E7EE1EAD09}" type="presParOf" srcId="{A0A82412-5A6A-4C87-907F-7C6D41E3B613}" destId="{40CFB246-D946-4D72-B8D9-0AF72F64CB93}" srcOrd="0" destOrd="0" presId="urn:microsoft.com/office/officeart/2018/2/layout/IconVerticalSolidList"/>
    <dgm:cxn modelId="{16AB5364-7F35-4B2D-BFDE-BF23C50F541F}" type="presParOf" srcId="{A0A82412-5A6A-4C87-907F-7C6D41E3B613}" destId="{0C9F2B70-AAFB-46C7-90D5-4EDC0FDAC680}" srcOrd="1" destOrd="0" presId="urn:microsoft.com/office/officeart/2018/2/layout/IconVerticalSolidList"/>
    <dgm:cxn modelId="{7A585170-E546-4F37-AAF3-471CDBBF465F}" type="presParOf" srcId="{A0A82412-5A6A-4C87-907F-7C6D41E3B613}" destId="{D171F751-DFE5-47B0-B58F-13EDF4721D04}" srcOrd="2" destOrd="0" presId="urn:microsoft.com/office/officeart/2018/2/layout/IconVerticalSolidList"/>
    <dgm:cxn modelId="{A265B08C-F470-4084-942E-643F055392C9}" type="presParOf" srcId="{A0A82412-5A6A-4C87-907F-7C6D41E3B613}" destId="{EE255AFD-8ABF-4A36-A092-3151FE8998E9}" srcOrd="3" destOrd="0" presId="urn:microsoft.com/office/officeart/2018/2/layout/IconVerticalSolidList"/>
    <dgm:cxn modelId="{01B15122-86C5-4965-A5C1-D046D2984C66}" type="presParOf" srcId="{5FB10199-5D53-4997-AB7A-EEA1F00EA6A3}" destId="{DF419C39-6958-4860-9519-4EA50D924A5D}" srcOrd="11" destOrd="0" presId="urn:microsoft.com/office/officeart/2018/2/layout/IconVerticalSolidList"/>
    <dgm:cxn modelId="{52456BE5-3F0D-4BC0-9DF0-662D45092BD5}" type="presParOf" srcId="{5FB10199-5D53-4997-AB7A-EEA1F00EA6A3}" destId="{4003EB6E-12BE-4138-824A-9226D54BEBB3}" srcOrd="12" destOrd="0" presId="urn:microsoft.com/office/officeart/2018/2/layout/IconVerticalSolidList"/>
    <dgm:cxn modelId="{456EDD92-72EF-41A3-855A-8AE3B3FFDBE0}" type="presParOf" srcId="{4003EB6E-12BE-4138-824A-9226D54BEBB3}" destId="{56282765-864F-4F92-ABA5-C9DC3E1DEA96}" srcOrd="0" destOrd="0" presId="urn:microsoft.com/office/officeart/2018/2/layout/IconVerticalSolidList"/>
    <dgm:cxn modelId="{656F01A1-6460-44FA-9576-6D505CA4DCF5}" type="presParOf" srcId="{4003EB6E-12BE-4138-824A-9226D54BEBB3}" destId="{9383F9FD-317B-4589-9D73-1D23C041719F}" srcOrd="1" destOrd="0" presId="urn:microsoft.com/office/officeart/2018/2/layout/IconVerticalSolidList"/>
    <dgm:cxn modelId="{7BC9F1CA-F9B5-44D9-837C-2819DBE7DC29}" type="presParOf" srcId="{4003EB6E-12BE-4138-824A-9226D54BEBB3}" destId="{AF35AFFD-C9C7-48A4-BA62-C7BEC5139A65}" srcOrd="2" destOrd="0" presId="urn:microsoft.com/office/officeart/2018/2/layout/IconVerticalSolidList"/>
    <dgm:cxn modelId="{965D02E4-8BDA-4E9B-9C0F-A78E2571CE7E}" type="presParOf" srcId="{4003EB6E-12BE-4138-824A-9226D54BEBB3}" destId="{80D97809-A4F2-41BE-B5B4-729A34739D21}" srcOrd="3" destOrd="0" presId="urn:microsoft.com/office/officeart/2018/2/layout/IconVerticalSolidList"/>
    <dgm:cxn modelId="{B6B6A95A-A803-4E9C-87A2-C6864807ACB2}" type="presParOf" srcId="{5FB10199-5D53-4997-AB7A-EEA1F00EA6A3}" destId="{FEBA2D65-3D9A-4EDD-A13B-D87948C041D6}" srcOrd="13" destOrd="0" presId="urn:microsoft.com/office/officeart/2018/2/layout/IconVerticalSolidList"/>
    <dgm:cxn modelId="{F4C47C90-0E6D-4AA5-B298-34A1FF03B786}" type="presParOf" srcId="{5FB10199-5D53-4997-AB7A-EEA1F00EA6A3}" destId="{12CF54A4-ACB4-4588-BEE7-8EFE91F97C31}" srcOrd="14" destOrd="0" presId="urn:microsoft.com/office/officeart/2018/2/layout/IconVerticalSolidList"/>
    <dgm:cxn modelId="{E6682D08-650D-4B22-B829-70002B6D37A0}" type="presParOf" srcId="{12CF54A4-ACB4-4588-BEE7-8EFE91F97C31}" destId="{F73DD6BC-A826-45AD-8B80-795CA94237E9}" srcOrd="0" destOrd="0" presId="urn:microsoft.com/office/officeart/2018/2/layout/IconVerticalSolidList"/>
    <dgm:cxn modelId="{85D5AA6C-20CD-45EA-A5CF-CB1C07C5D2D2}" type="presParOf" srcId="{12CF54A4-ACB4-4588-BEE7-8EFE91F97C31}" destId="{49684AFF-77F2-415F-B5F3-E1AF42738293}" srcOrd="1" destOrd="0" presId="urn:microsoft.com/office/officeart/2018/2/layout/IconVerticalSolidList"/>
    <dgm:cxn modelId="{ED175E81-7F8B-44F1-AD43-04E0A6C07345}" type="presParOf" srcId="{12CF54A4-ACB4-4588-BEE7-8EFE91F97C31}" destId="{EF898863-5F5B-4B53-8C33-5FF5079258C6}" srcOrd="2" destOrd="0" presId="urn:microsoft.com/office/officeart/2018/2/layout/IconVerticalSolidList"/>
    <dgm:cxn modelId="{AA7CF4E7-1019-4D5E-9581-418D3C6AF7CC}" type="presParOf" srcId="{12CF54A4-ACB4-4588-BEE7-8EFE91F97C31}" destId="{D86063F7-65B5-45B6-901C-5EB9ADBDF02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8E5BB-26C6-4E9B-A131-FB1A4704D5AA}">
      <dsp:nvSpPr>
        <dsp:cNvPr id="0" name=""/>
        <dsp:cNvSpPr/>
      </dsp:nvSpPr>
      <dsp:spPr>
        <a:xfrm>
          <a:off x="0" y="558"/>
          <a:ext cx="6496050" cy="4688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39DA61-422E-4A69-8E96-08249BBFF210}">
      <dsp:nvSpPr>
        <dsp:cNvPr id="0" name=""/>
        <dsp:cNvSpPr/>
      </dsp:nvSpPr>
      <dsp:spPr>
        <a:xfrm>
          <a:off x="141814" y="106040"/>
          <a:ext cx="257844" cy="2578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F7C852C-BCE9-431B-BB8D-672E982D9192}">
      <dsp:nvSpPr>
        <dsp:cNvPr id="0" name=""/>
        <dsp:cNvSpPr/>
      </dsp:nvSpPr>
      <dsp:spPr>
        <a:xfrm>
          <a:off x="541473" y="558"/>
          <a:ext cx="5954576" cy="46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616" tIns="49616" rIns="49616" bIns="49616" numCol="1" spcCol="1270" anchor="ctr" anchorCtr="0">
          <a:noAutofit/>
        </a:bodyPr>
        <a:lstStyle/>
        <a:p>
          <a:pPr marL="0" lvl="0" indent="0" algn="l" defTabSz="711200">
            <a:lnSpc>
              <a:spcPct val="90000"/>
            </a:lnSpc>
            <a:spcBef>
              <a:spcPct val="0"/>
            </a:spcBef>
            <a:spcAft>
              <a:spcPct val="35000"/>
            </a:spcAft>
            <a:buNone/>
          </a:pPr>
          <a:r>
            <a:rPr lang="nl-NL" sz="1600" kern="1200"/>
            <a:t>Doel </a:t>
          </a:r>
          <a:endParaRPr lang="en-US" sz="1600" kern="1200"/>
        </a:p>
      </dsp:txBody>
      <dsp:txXfrm>
        <a:off x="541473" y="558"/>
        <a:ext cx="5954576" cy="468808"/>
      </dsp:txXfrm>
    </dsp:sp>
    <dsp:sp modelId="{11A90919-5F9D-4F8F-8F7C-E346B541F75B}">
      <dsp:nvSpPr>
        <dsp:cNvPr id="0" name=""/>
        <dsp:cNvSpPr/>
      </dsp:nvSpPr>
      <dsp:spPr>
        <a:xfrm>
          <a:off x="0" y="586568"/>
          <a:ext cx="6496050" cy="4688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F4F256-2784-4444-9AAE-F1E14C4A41DD}">
      <dsp:nvSpPr>
        <dsp:cNvPr id="0" name=""/>
        <dsp:cNvSpPr/>
      </dsp:nvSpPr>
      <dsp:spPr>
        <a:xfrm>
          <a:off x="141814" y="692050"/>
          <a:ext cx="257844" cy="2578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77B19BB-E3DE-4136-A8CF-87406DFBD9F8}">
      <dsp:nvSpPr>
        <dsp:cNvPr id="0" name=""/>
        <dsp:cNvSpPr/>
      </dsp:nvSpPr>
      <dsp:spPr>
        <a:xfrm>
          <a:off x="541473" y="586568"/>
          <a:ext cx="5954576" cy="46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616" tIns="49616" rIns="49616" bIns="49616" numCol="1" spcCol="1270" anchor="ctr" anchorCtr="0">
          <a:noAutofit/>
        </a:bodyPr>
        <a:lstStyle/>
        <a:p>
          <a:pPr marL="0" lvl="0" indent="0" algn="l" defTabSz="711200">
            <a:lnSpc>
              <a:spcPct val="90000"/>
            </a:lnSpc>
            <a:spcBef>
              <a:spcPct val="0"/>
            </a:spcBef>
            <a:spcAft>
              <a:spcPct val="35000"/>
            </a:spcAft>
            <a:buNone/>
          </a:pPr>
          <a:r>
            <a:rPr lang="nl-NL" sz="1600" kern="1200"/>
            <a:t>Doelgroep</a:t>
          </a:r>
          <a:endParaRPr lang="en-US" sz="1600" kern="1200"/>
        </a:p>
      </dsp:txBody>
      <dsp:txXfrm>
        <a:off x="541473" y="586568"/>
        <a:ext cx="5954576" cy="468808"/>
      </dsp:txXfrm>
    </dsp:sp>
    <dsp:sp modelId="{8C26A971-E81F-435B-94F9-A8B41F9F5D0B}">
      <dsp:nvSpPr>
        <dsp:cNvPr id="0" name=""/>
        <dsp:cNvSpPr/>
      </dsp:nvSpPr>
      <dsp:spPr>
        <a:xfrm>
          <a:off x="0" y="1172579"/>
          <a:ext cx="6496050" cy="4688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529C61-3785-483D-9884-00CAC209769D}">
      <dsp:nvSpPr>
        <dsp:cNvPr id="0" name=""/>
        <dsp:cNvSpPr/>
      </dsp:nvSpPr>
      <dsp:spPr>
        <a:xfrm>
          <a:off x="141814" y="1278061"/>
          <a:ext cx="257844" cy="2578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6656983-CCDF-4EE8-A075-E9881BAB2822}">
      <dsp:nvSpPr>
        <dsp:cNvPr id="0" name=""/>
        <dsp:cNvSpPr/>
      </dsp:nvSpPr>
      <dsp:spPr>
        <a:xfrm>
          <a:off x="541473" y="1172579"/>
          <a:ext cx="5954576" cy="46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616" tIns="49616" rIns="49616" bIns="49616" numCol="1" spcCol="1270" anchor="ctr" anchorCtr="0">
          <a:noAutofit/>
        </a:bodyPr>
        <a:lstStyle/>
        <a:p>
          <a:pPr marL="0" lvl="0" indent="0" algn="l" defTabSz="711200">
            <a:lnSpc>
              <a:spcPct val="90000"/>
            </a:lnSpc>
            <a:spcBef>
              <a:spcPct val="0"/>
            </a:spcBef>
            <a:spcAft>
              <a:spcPct val="35000"/>
            </a:spcAft>
            <a:buNone/>
          </a:pPr>
          <a:r>
            <a:rPr lang="nl-NL" sz="1600" kern="1200"/>
            <a:t>Wie keurt er</a:t>
          </a:r>
          <a:endParaRPr lang="en-US" sz="1600" kern="1200"/>
        </a:p>
      </dsp:txBody>
      <dsp:txXfrm>
        <a:off x="541473" y="1172579"/>
        <a:ext cx="5954576" cy="468808"/>
      </dsp:txXfrm>
    </dsp:sp>
    <dsp:sp modelId="{6C6C4EE5-4196-4982-B052-82AD6E5F65AE}">
      <dsp:nvSpPr>
        <dsp:cNvPr id="0" name=""/>
        <dsp:cNvSpPr/>
      </dsp:nvSpPr>
      <dsp:spPr>
        <a:xfrm>
          <a:off x="0" y="1758590"/>
          <a:ext cx="6496050" cy="4688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E3109D-0345-4381-801C-B3CA0B2A75EB}">
      <dsp:nvSpPr>
        <dsp:cNvPr id="0" name=""/>
        <dsp:cNvSpPr/>
      </dsp:nvSpPr>
      <dsp:spPr>
        <a:xfrm>
          <a:off x="141814" y="1864072"/>
          <a:ext cx="257844" cy="2578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0031C31-F486-4300-A64B-8211050E7CB9}">
      <dsp:nvSpPr>
        <dsp:cNvPr id="0" name=""/>
        <dsp:cNvSpPr/>
      </dsp:nvSpPr>
      <dsp:spPr>
        <a:xfrm>
          <a:off x="541473" y="1758590"/>
          <a:ext cx="5954576" cy="46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616" tIns="49616" rIns="49616" bIns="49616" numCol="1" spcCol="1270" anchor="ctr" anchorCtr="0">
          <a:noAutofit/>
        </a:bodyPr>
        <a:lstStyle/>
        <a:p>
          <a:pPr marL="0" lvl="0" indent="0" algn="l" defTabSz="711200">
            <a:lnSpc>
              <a:spcPct val="90000"/>
            </a:lnSpc>
            <a:spcBef>
              <a:spcPct val="0"/>
            </a:spcBef>
            <a:spcAft>
              <a:spcPct val="35000"/>
            </a:spcAft>
            <a:buNone/>
          </a:pPr>
          <a:r>
            <a:rPr lang="nl-NL" sz="1600" kern="1200"/>
            <a:t>Hoe vaak </a:t>
          </a:r>
          <a:endParaRPr lang="en-US" sz="1600" kern="1200"/>
        </a:p>
      </dsp:txBody>
      <dsp:txXfrm>
        <a:off x="541473" y="1758590"/>
        <a:ext cx="5954576" cy="468808"/>
      </dsp:txXfrm>
    </dsp:sp>
    <dsp:sp modelId="{6EE53B31-B725-4A28-A0C9-2B0BBF4B2B8A}">
      <dsp:nvSpPr>
        <dsp:cNvPr id="0" name=""/>
        <dsp:cNvSpPr/>
      </dsp:nvSpPr>
      <dsp:spPr>
        <a:xfrm>
          <a:off x="0" y="2344601"/>
          <a:ext cx="6496050" cy="4688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5BECE0-0A6B-46C6-AADF-C23DA4E65294}">
      <dsp:nvSpPr>
        <dsp:cNvPr id="0" name=""/>
        <dsp:cNvSpPr/>
      </dsp:nvSpPr>
      <dsp:spPr>
        <a:xfrm>
          <a:off x="141814" y="2450083"/>
          <a:ext cx="257844" cy="2578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76EFB09-D038-4046-9DD5-4431E0BAAB5A}">
      <dsp:nvSpPr>
        <dsp:cNvPr id="0" name=""/>
        <dsp:cNvSpPr/>
      </dsp:nvSpPr>
      <dsp:spPr>
        <a:xfrm>
          <a:off x="541473" y="2344601"/>
          <a:ext cx="5954576" cy="46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616" tIns="49616" rIns="49616" bIns="49616" numCol="1" spcCol="1270" anchor="ctr" anchorCtr="0">
          <a:noAutofit/>
        </a:bodyPr>
        <a:lstStyle/>
        <a:p>
          <a:pPr marL="0" lvl="0" indent="0" algn="l" defTabSz="711200">
            <a:lnSpc>
              <a:spcPct val="90000"/>
            </a:lnSpc>
            <a:spcBef>
              <a:spcPct val="0"/>
            </a:spcBef>
            <a:spcAft>
              <a:spcPct val="35000"/>
            </a:spcAft>
            <a:buNone/>
          </a:pPr>
          <a:r>
            <a:rPr lang="nl-NL" sz="1600" kern="1200"/>
            <a:t>kosten </a:t>
          </a:r>
          <a:endParaRPr lang="en-US" sz="1600" kern="1200"/>
        </a:p>
      </dsp:txBody>
      <dsp:txXfrm>
        <a:off x="541473" y="2344601"/>
        <a:ext cx="5954576" cy="468808"/>
      </dsp:txXfrm>
    </dsp:sp>
    <dsp:sp modelId="{40CFB246-D946-4D72-B8D9-0AF72F64CB93}">
      <dsp:nvSpPr>
        <dsp:cNvPr id="0" name=""/>
        <dsp:cNvSpPr/>
      </dsp:nvSpPr>
      <dsp:spPr>
        <a:xfrm>
          <a:off x="0" y="2930611"/>
          <a:ext cx="6496050" cy="4688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9F2B70-AAFB-46C7-90D5-4EDC0FDAC680}">
      <dsp:nvSpPr>
        <dsp:cNvPr id="0" name=""/>
        <dsp:cNvSpPr/>
      </dsp:nvSpPr>
      <dsp:spPr>
        <a:xfrm>
          <a:off x="141814" y="3036093"/>
          <a:ext cx="257844" cy="25784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E255AFD-8ABF-4A36-A092-3151FE8998E9}">
      <dsp:nvSpPr>
        <dsp:cNvPr id="0" name=""/>
        <dsp:cNvSpPr/>
      </dsp:nvSpPr>
      <dsp:spPr>
        <a:xfrm>
          <a:off x="541473" y="2930611"/>
          <a:ext cx="5954576" cy="46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616" tIns="49616" rIns="49616" bIns="49616" numCol="1" spcCol="1270" anchor="ctr" anchorCtr="0">
          <a:noAutofit/>
        </a:bodyPr>
        <a:lstStyle/>
        <a:p>
          <a:pPr marL="0" lvl="0" indent="0" algn="l" defTabSz="711200">
            <a:lnSpc>
              <a:spcPct val="90000"/>
            </a:lnSpc>
            <a:spcBef>
              <a:spcPct val="0"/>
            </a:spcBef>
            <a:spcAft>
              <a:spcPct val="35000"/>
            </a:spcAft>
            <a:buNone/>
          </a:pPr>
          <a:r>
            <a:rPr lang="nl-NL" sz="1600" kern="1200"/>
            <a:t>Eisen</a:t>
          </a:r>
          <a:endParaRPr lang="en-US" sz="1600" kern="1200"/>
        </a:p>
      </dsp:txBody>
      <dsp:txXfrm>
        <a:off x="541473" y="2930611"/>
        <a:ext cx="5954576" cy="468808"/>
      </dsp:txXfrm>
    </dsp:sp>
    <dsp:sp modelId="{56282765-864F-4F92-ABA5-C9DC3E1DEA96}">
      <dsp:nvSpPr>
        <dsp:cNvPr id="0" name=""/>
        <dsp:cNvSpPr/>
      </dsp:nvSpPr>
      <dsp:spPr>
        <a:xfrm>
          <a:off x="0" y="3516622"/>
          <a:ext cx="6496050" cy="4688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83F9FD-317B-4589-9D73-1D23C041719F}">
      <dsp:nvSpPr>
        <dsp:cNvPr id="0" name=""/>
        <dsp:cNvSpPr/>
      </dsp:nvSpPr>
      <dsp:spPr>
        <a:xfrm>
          <a:off x="141814" y="3622104"/>
          <a:ext cx="257844" cy="25784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0D97809-A4F2-41BE-B5B4-729A34739D21}">
      <dsp:nvSpPr>
        <dsp:cNvPr id="0" name=""/>
        <dsp:cNvSpPr/>
      </dsp:nvSpPr>
      <dsp:spPr>
        <a:xfrm>
          <a:off x="541473" y="3516622"/>
          <a:ext cx="5954576" cy="46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616" tIns="49616" rIns="49616" bIns="49616" numCol="1" spcCol="1270" anchor="ctr" anchorCtr="0">
          <a:noAutofit/>
        </a:bodyPr>
        <a:lstStyle/>
        <a:p>
          <a:pPr marL="0" lvl="0" indent="0" algn="l" defTabSz="711200">
            <a:lnSpc>
              <a:spcPct val="90000"/>
            </a:lnSpc>
            <a:spcBef>
              <a:spcPct val="0"/>
            </a:spcBef>
            <a:spcAft>
              <a:spcPct val="35000"/>
            </a:spcAft>
            <a:buNone/>
          </a:pPr>
          <a:r>
            <a:rPr lang="nl-NL" sz="1600" kern="1200"/>
            <a:t>Waarom </a:t>
          </a:r>
          <a:endParaRPr lang="en-US" sz="1600" kern="1200"/>
        </a:p>
      </dsp:txBody>
      <dsp:txXfrm>
        <a:off x="541473" y="3516622"/>
        <a:ext cx="5954576" cy="468808"/>
      </dsp:txXfrm>
    </dsp:sp>
    <dsp:sp modelId="{F73DD6BC-A826-45AD-8B80-795CA94237E9}">
      <dsp:nvSpPr>
        <dsp:cNvPr id="0" name=""/>
        <dsp:cNvSpPr/>
      </dsp:nvSpPr>
      <dsp:spPr>
        <a:xfrm>
          <a:off x="0" y="4102633"/>
          <a:ext cx="6496050" cy="4688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684AFF-77F2-415F-B5F3-E1AF42738293}">
      <dsp:nvSpPr>
        <dsp:cNvPr id="0" name=""/>
        <dsp:cNvSpPr/>
      </dsp:nvSpPr>
      <dsp:spPr>
        <a:xfrm>
          <a:off x="141814" y="4208115"/>
          <a:ext cx="257844" cy="25784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86063F7-65B5-45B6-901C-5EB9ADBDF025}">
      <dsp:nvSpPr>
        <dsp:cNvPr id="0" name=""/>
        <dsp:cNvSpPr/>
      </dsp:nvSpPr>
      <dsp:spPr>
        <a:xfrm>
          <a:off x="541473" y="4102633"/>
          <a:ext cx="5954576" cy="468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616" tIns="49616" rIns="49616" bIns="49616" numCol="1" spcCol="1270" anchor="ctr" anchorCtr="0">
          <a:noAutofit/>
        </a:bodyPr>
        <a:lstStyle/>
        <a:p>
          <a:pPr marL="0" lvl="0" indent="0" algn="l" defTabSz="711200">
            <a:lnSpc>
              <a:spcPct val="90000"/>
            </a:lnSpc>
            <a:spcBef>
              <a:spcPct val="0"/>
            </a:spcBef>
            <a:spcAft>
              <a:spcPct val="35000"/>
            </a:spcAft>
            <a:buNone/>
          </a:pPr>
          <a:r>
            <a:rPr lang="nl-NL" sz="1600" kern="1200"/>
            <a:t>Filmpje </a:t>
          </a:r>
          <a:endParaRPr lang="en-US" sz="1600" kern="1200"/>
        </a:p>
      </dsp:txBody>
      <dsp:txXfrm>
        <a:off x="541473" y="4102633"/>
        <a:ext cx="5954576" cy="46880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l-NL"/>
              <a:t>Klik om stijl te bewerken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32A2FB5B-90B7-43AC-AF5D-C9B0EFA9A683}" type="datetimeFigureOut">
              <a:rPr lang="nl-NL" smtClean="0"/>
              <a:t>19-3-2020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B774042-61FD-4BAC-AE49-F92A22C7CA71}" type="slidenum">
              <a:rPr lang="nl-NL" smtClean="0"/>
              <a:t>‹nr.›</a:t>
            </a:fld>
            <a:endParaRPr lang="nl-NL"/>
          </a:p>
        </p:txBody>
      </p:sp>
    </p:spTree>
    <p:extLst>
      <p:ext uri="{BB962C8B-B14F-4D97-AF65-F5344CB8AC3E}">
        <p14:creationId xmlns:p14="http://schemas.microsoft.com/office/powerpoint/2010/main" val="1120852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2A2FB5B-90B7-43AC-AF5D-C9B0EFA9A683}" type="datetimeFigureOut">
              <a:rPr lang="nl-NL" smtClean="0"/>
              <a:t>19-3-2020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B774042-61FD-4BAC-AE49-F92A22C7CA71}" type="slidenum">
              <a:rPr lang="nl-NL" smtClean="0"/>
              <a:t>‹nr.›</a:t>
            </a:fld>
            <a:endParaRPr lang="nl-NL"/>
          </a:p>
        </p:txBody>
      </p:sp>
    </p:spTree>
    <p:extLst>
      <p:ext uri="{BB962C8B-B14F-4D97-AF65-F5344CB8AC3E}">
        <p14:creationId xmlns:p14="http://schemas.microsoft.com/office/powerpoint/2010/main" val="1014538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nl-NL"/>
              <a:t>Klik om stijl te bewerken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2A2FB5B-90B7-43AC-AF5D-C9B0EFA9A683}" type="datetimeFigureOut">
              <a:rPr lang="nl-NL" smtClean="0"/>
              <a:t>19-3-2020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B774042-61FD-4BAC-AE49-F92A22C7CA71}" type="slidenum">
              <a:rPr lang="nl-NL" smtClean="0"/>
              <a:t>‹nr.›</a:t>
            </a:fld>
            <a:endParaRPr lang="nl-NL"/>
          </a:p>
        </p:txBody>
      </p:sp>
    </p:spTree>
    <p:extLst>
      <p:ext uri="{BB962C8B-B14F-4D97-AF65-F5344CB8AC3E}">
        <p14:creationId xmlns:p14="http://schemas.microsoft.com/office/powerpoint/2010/main" val="1340413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nl-NL"/>
              <a:t>Klik om stijl te bewerken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nl-NL"/>
              <a:t>Klikken om de tekststijl van het model te bewerken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2A2FB5B-90B7-43AC-AF5D-C9B0EFA9A683}" type="datetimeFigureOut">
              <a:rPr lang="nl-NL" smtClean="0"/>
              <a:t>19-3-2020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B774042-61FD-4BAC-AE49-F92A22C7CA71}" type="slidenum">
              <a:rPr lang="nl-NL" smtClean="0"/>
              <a:t>‹nr.›</a:t>
            </a:fld>
            <a:endParaRPr lang="nl-NL"/>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6754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2A2FB5B-90B7-43AC-AF5D-C9B0EFA9A683}" type="datetimeFigureOut">
              <a:rPr lang="nl-NL" smtClean="0"/>
              <a:t>19-3-2020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B774042-61FD-4BAC-AE49-F92A22C7CA71}" type="slidenum">
              <a:rPr lang="nl-NL" smtClean="0"/>
              <a:t>‹nr.›</a:t>
            </a:fld>
            <a:endParaRPr lang="nl-NL"/>
          </a:p>
        </p:txBody>
      </p:sp>
    </p:spTree>
    <p:extLst>
      <p:ext uri="{BB962C8B-B14F-4D97-AF65-F5344CB8AC3E}">
        <p14:creationId xmlns:p14="http://schemas.microsoft.com/office/powerpoint/2010/main" val="2278400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2A2FB5B-90B7-43AC-AF5D-C9B0EFA9A683}" type="datetimeFigureOut">
              <a:rPr lang="nl-NL" smtClean="0"/>
              <a:t>19-3-2020</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B774042-61FD-4BAC-AE49-F92A22C7CA71}" type="slidenum">
              <a:rPr lang="nl-NL" smtClean="0"/>
              <a:t>‹nr.›</a:t>
            </a:fld>
            <a:endParaRPr lang="nl-NL"/>
          </a:p>
        </p:txBody>
      </p:sp>
    </p:spTree>
    <p:extLst>
      <p:ext uri="{BB962C8B-B14F-4D97-AF65-F5344CB8AC3E}">
        <p14:creationId xmlns:p14="http://schemas.microsoft.com/office/powerpoint/2010/main" val="1704870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nl-NL"/>
              <a:t>Klik om stijl te bewerken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2A2FB5B-90B7-43AC-AF5D-C9B0EFA9A683}" type="datetimeFigureOut">
              <a:rPr lang="nl-NL" smtClean="0"/>
              <a:t>19-3-2020</a:t>
            </a:fld>
            <a:endParaRPr lang="nl-NL"/>
          </a:p>
        </p:txBody>
      </p:sp>
      <p:sp>
        <p:nvSpPr>
          <p:cNvPr id="4"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B774042-61FD-4BAC-AE49-F92A22C7CA71}" type="slidenum">
              <a:rPr lang="nl-NL" smtClean="0"/>
              <a:t>‹nr.›</a:t>
            </a:fld>
            <a:endParaRPr lang="nl-NL"/>
          </a:p>
        </p:txBody>
      </p:sp>
    </p:spTree>
    <p:extLst>
      <p:ext uri="{BB962C8B-B14F-4D97-AF65-F5344CB8AC3E}">
        <p14:creationId xmlns:p14="http://schemas.microsoft.com/office/powerpoint/2010/main" val="4128132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nchorCtr="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2A2FB5B-90B7-43AC-AF5D-C9B0EFA9A683}" type="datetimeFigureOut">
              <a:rPr lang="nl-NL" smtClean="0"/>
              <a:t>19-3-2020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B774042-61FD-4BAC-AE49-F92A22C7CA71}" type="slidenum">
              <a:rPr lang="nl-NL" smtClean="0"/>
              <a:t>‹nr.›</a:t>
            </a:fld>
            <a:endParaRPr lang="nl-NL"/>
          </a:p>
        </p:txBody>
      </p:sp>
    </p:spTree>
    <p:extLst>
      <p:ext uri="{BB962C8B-B14F-4D97-AF65-F5344CB8AC3E}">
        <p14:creationId xmlns:p14="http://schemas.microsoft.com/office/powerpoint/2010/main" val="3407958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nl-NL"/>
              <a:t>Klik om stijl te bewerken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2A2FB5B-90B7-43AC-AF5D-C9B0EFA9A683}" type="datetimeFigureOut">
              <a:rPr lang="nl-NL" smtClean="0"/>
              <a:t>19-3-2020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B774042-61FD-4BAC-AE49-F92A22C7CA71}" type="slidenum">
              <a:rPr lang="nl-NL" smtClean="0"/>
              <a:t>‹nr.›</a:t>
            </a:fld>
            <a:endParaRPr lang="nl-NL"/>
          </a:p>
        </p:txBody>
      </p:sp>
    </p:spTree>
    <p:extLst>
      <p:ext uri="{BB962C8B-B14F-4D97-AF65-F5344CB8AC3E}">
        <p14:creationId xmlns:p14="http://schemas.microsoft.com/office/powerpoint/2010/main" val="720564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3"/>
          <p:cNvSpPr>
            <a:spLocks noGrp="1"/>
          </p:cNvSpPr>
          <p:nvPr>
            <p:ph type="dt" sz="half" idx="10"/>
          </p:nvPr>
        </p:nvSpPr>
        <p:spPr/>
        <p:txBody>
          <a:bodyPr/>
          <a:lstStyle/>
          <a:p>
            <a:fld id="{32A2FB5B-90B7-43AC-AF5D-C9B0EFA9A683}" type="datetimeFigureOut">
              <a:rPr lang="nl-NL" smtClean="0"/>
              <a:t>19-3-2020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B774042-61FD-4BAC-AE49-F92A22C7CA71}" type="slidenum">
              <a:rPr lang="nl-NL" smtClean="0"/>
              <a:t>‹nr.›</a:t>
            </a:fld>
            <a:endParaRPr lang="nl-NL"/>
          </a:p>
        </p:txBody>
      </p:sp>
    </p:spTree>
    <p:extLst>
      <p:ext uri="{BB962C8B-B14F-4D97-AF65-F5344CB8AC3E}">
        <p14:creationId xmlns:p14="http://schemas.microsoft.com/office/powerpoint/2010/main" val="3679420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2A2FB5B-90B7-43AC-AF5D-C9B0EFA9A683}" type="datetimeFigureOut">
              <a:rPr lang="nl-NL" smtClean="0"/>
              <a:t>19-3-2020</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B774042-61FD-4BAC-AE49-F92A22C7CA71}" type="slidenum">
              <a:rPr lang="nl-NL" smtClean="0"/>
              <a:t>‹nr.›</a:t>
            </a:fld>
            <a:endParaRPr lang="nl-NL"/>
          </a:p>
        </p:txBody>
      </p:sp>
    </p:spTree>
    <p:extLst>
      <p:ext uri="{BB962C8B-B14F-4D97-AF65-F5344CB8AC3E}">
        <p14:creationId xmlns:p14="http://schemas.microsoft.com/office/powerpoint/2010/main" val="2159384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32A2FB5B-90B7-43AC-AF5D-C9B0EFA9A683}" type="datetimeFigureOut">
              <a:rPr lang="nl-NL" smtClean="0"/>
              <a:t>19-3-2020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B774042-61FD-4BAC-AE49-F92A22C7CA71}" type="slidenum">
              <a:rPr lang="nl-NL" smtClean="0"/>
              <a:t>‹nr.›</a:t>
            </a:fld>
            <a:endParaRPr lang="nl-NL"/>
          </a:p>
        </p:txBody>
      </p:sp>
    </p:spTree>
    <p:extLst>
      <p:ext uri="{BB962C8B-B14F-4D97-AF65-F5344CB8AC3E}">
        <p14:creationId xmlns:p14="http://schemas.microsoft.com/office/powerpoint/2010/main" val="1003063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32A2FB5B-90B7-43AC-AF5D-C9B0EFA9A683}" type="datetimeFigureOut">
              <a:rPr lang="nl-NL" smtClean="0"/>
              <a:t>19-3-2020</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DB774042-61FD-4BAC-AE49-F92A22C7CA71}" type="slidenum">
              <a:rPr lang="nl-NL" smtClean="0"/>
              <a:t>‹nr.›</a:t>
            </a:fld>
            <a:endParaRPr lang="nl-NL"/>
          </a:p>
        </p:txBody>
      </p:sp>
    </p:spTree>
    <p:extLst>
      <p:ext uri="{BB962C8B-B14F-4D97-AF65-F5344CB8AC3E}">
        <p14:creationId xmlns:p14="http://schemas.microsoft.com/office/powerpoint/2010/main" val="692653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7" name="Date Placeholder 2"/>
          <p:cNvSpPr>
            <a:spLocks noGrp="1"/>
          </p:cNvSpPr>
          <p:nvPr>
            <p:ph type="dt" sz="half" idx="10"/>
          </p:nvPr>
        </p:nvSpPr>
        <p:spPr/>
        <p:txBody>
          <a:bodyPr/>
          <a:lstStyle/>
          <a:p>
            <a:fld id="{32A2FB5B-90B7-43AC-AF5D-C9B0EFA9A683}" type="datetimeFigureOut">
              <a:rPr lang="nl-NL" smtClean="0"/>
              <a:t>19-3-2020</a:t>
            </a:fld>
            <a:endParaRPr lang="nl-NL"/>
          </a:p>
        </p:txBody>
      </p:sp>
      <p:sp>
        <p:nvSpPr>
          <p:cNvPr id="5" name="Footer Placeholder 3"/>
          <p:cNvSpPr>
            <a:spLocks noGrp="1"/>
          </p:cNvSpPr>
          <p:nvPr>
            <p:ph type="ftr" sz="quarter" idx="11"/>
          </p:nvPr>
        </p:nvSpPr>
        <p:spPr/>
        <p:txBody>
          <a:bodyPr/>
          <a:lstStyle/>
          <a:p>
            <a:endParaRPr lang="nl-NL"/>
          </a:p>
        </p:txBody>
      </p:sp>
      <p:sp>
        <p:nvSpPr>
          <p:cNvPr id="6" name="Slide Number Placeholder 4"/>
          <p:cNvSpPr>
            <a:spLocks noGrp="1"/>
          </p:cNvSpPr>
          <p:nvPr>
            <p:ph type="sldNum" sz="quarter" idx="12"/>
          </p:nvPr>
        </p:nvSpPr>
        <p:spPr/>
        <p:txBody>
          <a:bodyPr/>
          <a:lstStyle/>
          <a:p>
            <a:fld id="{DB774042-61FD-4BAC-AE49-F92A22C7CA71}" type="slidenum">
              <a:rPr lang="nl-NL" smtClean="0"/>
              <a:t>‹nr.›</a:t>
            </a:fld>
            <a:endParaRPr lang="nl-NL"/>
          </a:p>
        </p:txBody>
      </p:sp>
    </p:spTree>
    <p:extLst>
      <p:ext uri="{BB962C8B-B14F-4D97-AF65-F5344CB8AC3E}">
        <p14:creationId xmlns:p14="http://schemas.microsoft.com/office/powerpoint/2010/main" val="4268784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2A2FB5B-90B7-43AC-AF5D-C9B0EFA9A683}" type="datetimeFigureOut">
              <a:rPr lang="nl-NL" smtClean="0"/>
              <a:t>19-3-2020</a:t>
            </a:fld>
            <a:endParaRPr lang="nl-NL"/>
          </a:p>
        </p:txBody>
      </p:sp>
      <p:sp>
        <p:nvSpPr>
          <p:cNvPr id="5" name="Footer Placeholder 2"/>
          <p:cNvSpPr>
            <a:spLocks noGrp="1"/>
          </p:cNvSpPr>
          <p:nvPr>
            <p:ph type="ftr" sz="quarter" idx="11"/>
          </p:nvPr>
        </p:nvSpPr>
        <p:spPr/>
        <p:txBody>
          <a:bodyPr/>
          <a:lstStyle/>
          <a:p>
            <a:endParaRPr lang="nl-NL"/>
          </a:p>
        </p:txBody>
      </p:sp>
      <p:sp>
        <p:nvSpPr>
          <p:cNvPr id="6" name="Slide Number Placeholder 3"/>
          <p:cNvSpPr>
            <a:spLocks noGrp="1"/>
          </p:cNvSpPr>
          <p:nvPr>
            <p:ph type="sldNum" sz="quarter" idx="12"/>
          </p:nvPr>
        </p:nvSpPr>
        <p:spPr/>
        <p:txBody>
          <a:bodyPr/>
          <a:lstStyle/>
          <a:p>
            <a:fld id="{DB774042-61FD-4BAC-AE49-F92A22C7CA71}" type="slidenum">
              <a:rPr lang="nl-NL" smtClean="0"/>
              <a:t>‹nr.›</a:t>
            </a:fld>
            <a:endParaRPr lang="nl-NL"/>
          </a:p>
        </p:txBody>
      </p:sp>
    </p:spTree>
    <p:extLst>
      <p:ext uri="{BB962C8B-B14F-4D97-AF65-F5344CB8AC3E}">
        <p14:creationId xmlns:p14="http://schemas.microsoft.com/office/powerpoint/2010/main" val="131798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7" name="Date Placeholder 4"/>
          <p:cNvSpPr>
            <a:spLocks noGrp="1"/>
          </p:cNvSpPr>
          <p:nvPr>
            <p:ph type="dt" sz="half" idx="10"/>
          </p:nvPr>
        </p:nvSpPr>
        <p:spPr/>
        <p:txBody>
          <a:bodyPr/>
          <a:lstStyle/>
          <a:p>
            <a:fld id="{32A2FB5B-90B7-43AC-AF5D-C9B0EFA9A683}" type="datetimeFigureOut">
              <a:rPr lang="nl-NL" smtClean="0"/>
              <a:t>19-3-2020</a:t>
            </a:fld>
            <a:endParaRPr lang="nl-NL"/>
          </a:p>
        </p:txBody>
      </p:sp>
      <p:sp>
        <p:nvSpPr>
          <p:cNvPr id="5" name="Footer Placeholder 5"/>
          <p:cNvSpPr>
            <a:spLocks noGrp="1"/>
          </p:cNvSpPr>
          <p:nvPr>
            <p:ph type="ftr" sz="quarter" idx="11"/>
          </p:nvPr>
        </p:nvSpPr>
        <p:spPr/>
        <p:txBody>
          <a:bodyPr/>
          <a:lstStyle/>
          <a:p>
            <a:endParaRPr lang="nl-NL"/>
          </a:p>
        </p:txBody>
      </p:sp>
      <p:sp>
        <p:nvSpPr>
          <p:cNvPr id="6" name="Slide Number Placeholder 6"/>
          <p:cNvSpPr>
            <a:spLocks noGrp="1"/>
          </p:cNvSpPr>
          <p:nvPr>
            <p:ph type="sldNum" sz="quarter" idx="12"/>
          </p:nvPr>
        </p:nvSpPr>
        <p:spPr/>
        <p:txBody>
          <a:bodyPr/>
          <a:lstStyle/>
          <a:p>
            <a:fld id="{DB774042-61FD-4BAC-AE49-F92A22C7CA71}" type="slidenum">
              <a:rPr lang="nl-NL" smtClean="0"/>
              <a:t>‹nr.›</a:t>
            </a:fld>
            <a:endParaRPr lang="nl-NL"/>
          </a:p>
        </p:txBody>
      </p:sp>
    </p:spTree>
    <p:extLst>
      <p:ext uri="{BB962C8B-B14F-4D97-AF65-F5344CB8AC3E}">
        <p14:creationId xmlns:p14="http://schemas.microsoft.com/office/powerpoint/2010/main" val="3525293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nl-NL"/>
              <a:t>Klik om stijl te bewerken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2A2FB5B-90B7-43AC-AF5D-C9B0EFA9A683}" type="datetimeFigureOut">
              <a:rPr lang="nl-NL" smtClean="0"/>
              <a:t>19-3-2020</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B774042-61FD-4BAC-AE49-F92A22C7CA71}" type="slidenum">
              <a:rPr lang="nl-NL" smtClean="0"/>
              <a:t>‹nr.›</a:t>
            </a:fld>
            <a:endParaRPr lang="nl-NL"/>
          </a:p>
        </p:txBody>
      </p:sp>
    </p:spTree>
    <p:extLst>
      <p:ext uri="{BB962C8B-B14F-4D97-AF65-F5344CB8AC3E}">
        <p14:creationId xmlns:p14="http://schemas.microsoft.com/office/powerpoint/2010/main" val="3159025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nl-NL"/>
              <a:t>Klik om stijl te bewerken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2A2FB5B-90B7-43AC-AF5D-C9B0EFA9A683}" type="datetimeFigureOut">
              <a:rPr lang="nl-NL" smtClean="0"/>
              <a:t>19-3-2020</a:t>
            </a:fld>
            <a:endParaRPr lang="nl-NL"/>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nl-NL"/>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B774042-61FD-4BAC-AE49-F92A22C7CA71}" type="slidenum">
              <a:rPr lang="nl-NL" smtClean="0"/>
              <a:t>‹nr.›</a:t>
            </a:fld>
            <a:endParaRPr lang="nl-NL"/>
          </a:p>
        </p:txBody>
      </p:sp>
    </p:spTree>
    <p:extLst>
      <p:ext uri="{BB962C8B-B14F-4D97-AF65-F5344CB8AC3E}">
        <p14:creationId xmlns:p14="http://schemas.microsoft.com/office/powerpoint/2010/main" val="2444893327"/>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omments" Target="../comments/commen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omments" Target="../comments/comment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8F233C0-ACDA-4816-AF1B-D84275EF7A7C}"/>
              </a:ext>
            </a:extLst>
          </p:cNvPr>
          <p:cNvSpPr>
            <a:spLocks noGrp="1"/>
          </p:cNvSpPr>
          <p:nvPr>
            <p:ph type="ctrTitle"/>
          </p:nvPr>
        </p:nvSpPr>
        <p:spPr>
          <a:xfrm>
            <a:off x="4872012" y="1447800"/>
            <a:ext cx="5222325" cy="3329581"/>
          </a:xfrm>
        </p:spPr>
        <p:txBody>
          <a:bodyPr>
            <a:normAutofit/>
          </a:bodyPr>
          <a:lstStyle/>
          <a:p>
            <a:r>
              <a:rPr lang="nl-NL">
                <a:solidFill>
                  <a:srgbClr val="EBEBEB"/>
                </a:solidFill>
              </a:rPr>
              <a:t>SKAL</a:t>
            </a:r>
          </a:p>
        </p:txBody>
      </p:sp>
      <p:sp>
        <p:nvSpPr>
          <p:cNvPr id="3" name="Ondertitel 2">
            <a:extLst>
              <a:ext uri="{FF2B5EF4-FFF2-40B4-BE49-F238E27FC236}">
                <a16:creationId xmlns:a16="http://schemas.microsoft.com/office/drawing/2014/main" id="{8E81891F-2503-4AA9-9613-F5CE0E8F0547}"/>
              </a:ext>
            </a:extLst>
          </p:cNvPr>
          <p:cNvSpPr>
            <a:spLocks noGrp="1"/>
          </p:cNvSpPr>
          <p:nvPr>
            <p:ph type="subTitle" idx="1"/>
          </p:nvPr>
        </p:nvSpPr>
        <p:spPr>
          <a:xfrm>
            <a:off x="4872012" y="4777380"/>
            <a:ext cx="5222326" cy="861420"/>
          </a:xfrm>
        </p:spPr>
        <p:txBody>
          <a:bodyPr>
            <a:normAutofit/>
          </a:bodyPr>
          <a:lstStyle/>
          <a:p>
            <a:pPr>
              <a:lnSpc>
                <a:spcPct val="90000"/>
              </a:lnSpc>
            </a:pPr>
            <a:r>
              <a:rPr lang="nl-NL" sz="1100">
                <a:solidFill>
                  <a:schemeClr val="tx2">
                    <a:lumMod val="40000"/>
                    <a:lumOff val="60000"/>
                  </a:schemeClr>
                </a:solidFill>
              </a:rPr>
              <a:t>Gijs van strien</a:t>
            </a:r>
          </a:p>
          <a:p>
            <a:pPr>
              <a:lnSpc>
                <a:spcPct val="90000"/>
              </a:lnSpc>
            </a:pPr>
            <a:r>
              <a:rPr lang="nl-NL" sz="1100">
                <a:solidFill>
                  <a:schemeClr val="tx2">
                    <a:lumMod val="40000"/>
                    <a:lumOff val="60000"/>
                  </a:schemeClr>
                </a:solidFill>
              </a:rPr>
              <a:t>Pim van Laarhoven </a:t>
            </a:r>
          </a:p>
          <a:p>
            <a:pPr>
              <a:lnSpc>
                <a:spcPct val="90000"/>
              </a:lnSpc>
            </a:pPr>
            <a:r>
              <a:rPr lang="nl-NL" sz="1100">
                <a:solidFill>
                  <a:schemeClr val="tx2">
                    <a:lumMod val="40000"/>
                    <a:lumOff val="60000"/>
                  </a:schemeClr>
                </a:solidFill>
              </a:rPr>
              <a:t>Sander Folen </a:t>
            </a:r>
          </a:p>
        </p:txBody>
      </p:sp>
      <p:sp>
        <p:nvSpPr>
          <p:cNvPr id="6"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7" name="Freeform: Shape 12">
            <a:extLst>
              <a:ext uri="{FF2B5EF4-FFF2-40B4-BE49-F238E27FC236}">
                <a16:creationId xmlns:a16="http://schemas.microsoft.com/office/drawing/2014/main" id="{09811DF6-66E4-43D5-B564-315179653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81964" cy="6858000"/>
          </a:xfrm>
          <a:custGeom>
            <a:avLst/>
            <a:gdLst>
              <a:gd name="connsiteX0" fmla="*/ 3137249 w 4481964"/>
              <a:gd name="connsiteY0" fmla="*/ 0 h 6858000"/>
              <a:gd name="connsiteX1" fmla="*/ 4480787 w 4481964"/>
              <a:gd name="connsiteY1" fmla="*/ 0 h 6858000"/>
              <a:gd name="connsiteX2" fmla="*/ 4455742 w 4481964"/>
              <a:gd name="connsiteY2" fmla="*/ 155676 h 6858000"/>
              <a:gd name="connsiteX3" fmla="*/ 4431873 w 4481964"/>
              <a:gd name="connsiteY3" fmla="*/ 310667 h 6858000"/>
              <a:gd name="connsiteX4" fmla="*/ 4408509 w 4481964"/>
              <a:gd name="connsiteY4" fmla="*/ 466344 h 6858000"/>
              <a:gd name="connsiteX5" fmla="*/ 4388506 w 4481964"/>
              <a:gd name="connsiteY5" fmla="*/ 622706 h 6858000"/>
              <a:gd name="connsiteX6" fmla="*/ 4368335 w 4481964"/>
              <a:gd name="connsiteY6" fmla="*/ 778383 h 6858000"/>
              <a:gd name="connsiteX7" fmla="*/ 4349509 w 4481964"/>
              <a:gd name="connsiteY7" fmla="*/ 934745 h 6858000"/>
              <a:gd name="connsiteX8" fmla="*/ 4333373 w 4481964"/>
              <a:gd name="connsiteY8" fmla="*/ 1089050 h 6858000"/>
              <a:gd name="connsiteX9" fmla="*/ 4318077 w 4481964"/>
              <a:gd name="connsiteY9" fmla="*/ 1245413 h 6858000"/>
              <a:gd name="connsiteX10" fmla="*/ 4304125 w 4481964"/>
              <a:gd name="connsiteY10" fmla="*/ 1401089 h 6858000"/>
              <a:gd name="connsiteX11" fmla="*/ 4292023 w 4481964"/>
              <a:gd name="connsiteY11" fmla="*/ 1554023 h 6858000"/>
              <a:gd name="connsiteX12" fmla="*/ 4279920 w 4481964"/>
              <a:gd name="connsiteY12" fmla="*/ 1709013 h 6858000"/>
              <a:gd name="connsiteX13" fmla="*/ 4269835 w 4481964"/>
              <a:gd name="connsiteY13" fmla="*/ 1861947 h 6858000"/>
              <a:gd name="connsiteX14" fmla="*/ 4261935 w 4481964"/>
              <a:gd name="connsiteY14" fmla="*/ 2014880 h 6858000"/>
              <a:gd name="connsiteX15" fmla="*/ 4253698 w 4481964"/>
              <a:gd name="connsiteY15" fmla="*/ 2167128 h 6858000"/>
              <a:gd name="connsiteX16" fmla="*/ 4246807 w 4481964"/>
              <a:gd name="connsiteY16" fmla="*/ 2318004 h 6858000"/>
              <a:gd name="connsiteX17" fmla="*/ 4241932 w 4481964"/>
              <a:gd name="connsiteY17" fmla="*/ 2467508 h 6858000"/>
              <a:gd name="connsiteX18" fmla="*/ 4237730 w 4481964"/>
              <a:gd name="connsiteY18" fmla="*/ 2617013 h 6858000"/>
              <a:gd name="connsiteX19" fmla="*/ 4233696 w 4481964"/>
              <a:gd name="connsiteY19" fmla="*/ 2765145 h 6858000"/>
              <a:gd name="connsiteX20" fmla="*/ 4231847 w 4481964"/>
              <a:gd name="connsiteY20" fmla="*/ 2911221 h 6858000"/>
              <a:gd name="connsiteX21" fmla="*/ 4229830 w 4481964"/>
              <a:gd name="connsiteY21" fmla="*/ 3057296 h 6858000"/>
              <a:gd name="connsiteX22" fmla="*/ 4228821 w 4481964"/>
              <a:gd name="connsiteY22" fmla="*/ 3201314 h 6858000"/>
              <a:gd name="connsiteX23" fmla="*/ 4229830 w 4481964"/>
              <a:gd name="connsiteY23" fmla="*/ 3343960 h 6858000"/>
              <a:gd name="connsiteX24" fmla="*/ 4229830 w 4481964"/>
              <a:gd name="connsiteY24" fmla="*/ 3485235 h 6858000"/>
              <a:gd name="connsiteX25" fmla="*/ 4231847 w 4481964"/>
              <a:gd name="connsiteY25" fmla="*/ 3625138 h 6858000"/>
              <a:gd name="connsiteX26" fmla="*/ 4234872 w 4481964"/>
              <a:gd name="connsiteY26" fmla="*/ 3762298 h 6858000"/>
              <a:gd name="connsiteX27" fmla="*/ 4237730 w 4481964"/>
              <a:gd name="connsiteY27" fmla="*/ 3898087 h 6858000"/>
              <a:gd name="connsiteX28" fmla="*/ 4240924 w 4481964"/>
              <a:gd name="connsiteY28" fmla="*/ 4031132 h 6858000"/>
              <a:gd name="connsiteX29" fmla="*/ 4245798 w 4481964"/>
              <a:gd name="connsiteY29" fmla="*/ 4163491 h 6858000"/>
              <a:gd name="connsiteX30" fmla="*/ 4251009 w 4481964"/>
              <a:gd name="connsiteY30" fmla="*/ 4293793 h 6858000"/>
              <a:gd name="connsiteX31" fmla="*/ 4255715 w 4481964"/>
              <a:gd name="connsiteY31" fmla="*/ 4421352 h 6858000"/>
              <a:gd name="connsiteX32" fmla="*/ 4268995 w 4481964"/>
              <a:gd name="connsiteY32" fmla="*/ 4670298 h 6858000"/>
              <a:gd name="connsiteX33" fmla="*/ 4283114 w 4481964"/>
              <a:gd name="connsiteY33" fmla="*/ 4908956 h 6858000"/>
              <a:gd name="connsiteX34" fmla="*/ 4297906 w 4481964"/>
              <a:gd name="connsiteY34" fmla="*/ 5138013 h 6858000"/>
              <a:gd name="connsiteX35" fmla="*/ 4314211 w 4481964"/>
              <a:gd name="connsiteY35" fmla="*/ 5354726 h 6858000"/>
              <a:gd name="connsiteX36" fmla="*/ 4331188 w 4481964"/>
              <a:gd name="connsiteY36" fmla="*/ 5561838 h 6858000"/>
              <a:gd name="connsiteX37" fmla="*/ 4349509 w 4481964"/>
              <a:gd name="connsiteY37" fmla="*/ 5753862 h 6858000"/>
              <a:gd name="connsiteX38" fmla="*/ 4367495 w 4481964"/>
              <a:gd name="connsiteY38" fmla="*/ 5934227 h 6858000"/>
              <a:gd name="connsiteX39" fmla="*/ 4385480 w 4481964"/>
              <a:gd name="connsiteY39" fmla="*/ 6100191 h 6858000"/>
              <a:gd name="connsiteX40" fmla="*/ 4402457 w 4481964"/>
              <a:gd name="connsiteY40" fmla="*/ 6252438 h 6858000"/>
              <a:gd name="connsiteX41" fmla="*/ 4418594 w 4481964"/>
              <a:gd name="connsiteY41" fmla="*/ 6387541 h 6858000"/>
              <a:gd name="connsiteX42" fmla="*/ 4433890 w 4481964"/>
              <a:gd name="connsiteY42" fmla="*/ 6509613 h 6858000"/>
              <a:gd name="connsiteX43" fmla="*/ 4446665 w 4481964"/>
              <a:gd name="connsiteY43" fmla="*/ 6612483 h 6858000"/>
              <a:gd name="connsiteX44" fmla="*/ 4458767 w 4481964"/>
              <a:gd name="connsiteY44" fmla="*/ 6698894 h 6858000"/>
              <a:gd name="connsiteX45" fmla="*/ 4476081 w 4481964"/>
              <a:gd name="connsiteY45" fmla="*/ 6817538 h 6858000"/>
              <a:gd name="connsiteX46" fmla="*/ 4481964 w 4481964"/>
              <a:gd name="connsiteY46" fmla="*/ 6858000 h 6858000"/>
              <a:gd name="connsiteX47" fmla="*/ 3577807 w 4481964"/>
              <a:gd name="connsiteY47" fmla="*/ 6858000 h 6858000"/>
              <a:gd name="connsiteX48" fmla="*/ 3577807 w 4481964"/>
              <a:gd name="connsiteY48" fmla="*/ 6858000 h 6858000"/>
              <a:gd name="connsiteX49" fmla="*/ 0 w 4481964"/>
              <a:gd name="connsiteY49" fmla="*/ 6858000 h 6858000"/>
              <a:gd name="connsiteX50" fmla="*/ 0 w 4481964"/>
              <a:gd name="connsiteY50" fmla="*/ 0 h 6858000"/>
              <a:gd name="connsiteX51" fmla="*/ 3137249 w 4481964"/>
              <a:gd name="connsiteY5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81964" h="6858000">
                <a:moveTo>
                  <a:pt x="3137249" y="0"/>
                </a:move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3577807" y="6858000"/>
                </a:lnTo>
                <a:lnTo>
                  <a:pt x="0" y="6858000"/>
                </a:lnTo>
                <a:lnTo>
                  <a:pt x="0" y="0"/>
                </a:lnTo>
                <a:lnTo>
                  <a:pt x="313724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Afbeelding 3">
            <a:extLst>
              <a:ext uri="{FF2B5EF4-FFF2-40B4-BE49-F238E27FC236}">
                <a16:creationId xmlns:a16="http://schemas.microsoft.com/office/drawing/2014/main" id="{8C1F833F-74C8-46E9-A28C-171600F92B94}"/>
              </a:ext>
            </a:extLst>
          </p:cNvPr>
          <p:cNvPicPr>
            <a:picLocks noChangeAspect="1"/>
          </p:cNvPicPr>
          <p:nvPr/>
        </p:nvPicPr>
        <p:blipFill>
          <a:blip r:embed="rId2"/>
          <a:stretch>
            <a:fillRect/>
          </a:stretch>
        </p:blipFill>
        <p:spPr>
          <a:xfrm>
            <a:off x="647240" y="2563131"/>
            <a:ext cx="2936836" cy="1960338"/>
          </a:xfrm>
          <a:prstGeom prst="rect">
            <a:avLst/>
          </a:prstGeom>
          <a:effectLst/>
        </p:spPr>
      </p:pic>
    </p:spTree>
    <p:extLst>
      <p:ext uri="{BB962C8B-B14F-4D97-AF65-F5344CB8AC3E}">
        <p14:creationId xmlns:p14="http://schemas.microsoft.com/office/powerpoint/2010/main" val="54455768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D1E579-A3C6-40B4-945D-9857BDABB5F9}"/>
              </a:ext>
            </a:extLst>
          </p:cNvPr>
          <p:cNvSpPr>
            <a:spLocks noGrp="1"/>
          </p:cNvSpPr>
          <p:nvPr>
            <p:ph type="title"/>
          </p:nvPr>
        </p:nvSpPr>
        <p:spPr/>
        <p:txBody>
          <a:bodyPr/>
          <a:lstStyle/>
          <a:p>
            <a:r>
              <a:rPr lang="nl-NL" dirty="0"/>
              <a:t>Waarom dit keurmerk?</a:t>
            </a:r>
          </a:p>
        </p:txBody>
      </p:sp>
      <p:sp>
        <p:nvSpPr>
          <p:cNvPr id="3" name="Tijdelijke aanduiding voor inhoud 2">
            <a:extLst>
              <a:ext uri="{FF2B5EF4-FFF2-40B4-BE49-F238E27FC236}">
                <a16:creationId xmlns:a16="http://schemas.microsoft.com/office/drawing/2014/main" id="{CFD3D2BB-2B5C-473D-9E6B-B5708C3D5D10}"/>
              </a:ext>
            </a:extLst>
          </p:cNvPr>
          <p:cNvSpPr>
            <a:spLocks noGrp="1"/>
          </p:cNvSpPr>
          <p:nvPr>
            <p:ph idx="1"/>
          </p:nvPr>
        </p:nvSpPr>
        <p:spPr/>
        <p:txBody>
          <a:bodyPr/>
          <a:lstStyle/>
          <a:p>
            <a:r>
              <a:rPr lang="nl-NL" dirty="0"/>
              <a:t>Je mag biologische producten leveren </a:t>
            </a:r>
          </a:p>
          <a:p>
            <a:endParaRPr lang="nl-NL" dirty="0"/>
          </a:p>
        </p:txBody>
      </p:sp>
    </p:spTree>
    <p:extLst>
      <p:ext uri="{BB962C8B-B14F-4D97-AF65-F5344CB8AC3E}">
        <p14:creationId xmlns:p14="http://schemas.microsoft.com/office/powerpoint/2010/main" val="1748694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7C4EB7-5914-4773-A56F-B779AE80F24F}"/>
              </a:ext>
            </a:extLst>
          </p:cNvPr>
          <p:cNvSpPr>
            <a:spLocks noGrp="1"/>
          </p:cNvSpPr>
          <p:nvPr>
            <p:ph type="title"/>
          </p:nvPr>
        </p:nvSpPr>
        <p:spPr/>
        <p:txBody>
          <a:bodyPr/>
          <a:lstStyle/>
          <a:p>
            <a:r>
              <a:rPr lang="nl-NL" dirty="0"/>
              <a:t>filmpje</a:t>
            </a:r>
          </a:p>
        </p:txBody>
      </p:sp>
      <p:pic>
        <p:nvPicPr>
          <p:cNvPr id="4" name="Skal Biocontrole">
            <a:hlinkClick r:id="" action="ppaction://media"/>
            <a:extLst>
              <a:ext uri="{FF2B5EF4-FFF2-40B4-BE49-F238E27FC236}">
                <a16:creationId xmlns:a16="http://schemas.microsoft.com/office/drawing/2014/main" id="{9A6DAF3B-33EA-4DDA-95CB-2525F69D80F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46263" y="2052638"/>
            <a:ext cx="7459662" cy="4195762"/>
          </a:xfrm>
        </p:spPr>
      </p:pic>
    </p:spTree>
    <p:extLst>
      <p:ext uri="{BB962C8B-B14F-4D97-AF65-F5344CB8AC3E}">
        <p14:creationId xmlns:p14="http://schemas.microsoft.com/office/powerpoint/2010/main" val="124051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FE616EB-031C-40B9-A131-72AF3D4C6DF9}"/>
              </a:ext>
            </a:extLst>
          </p:cNvPr>
          <p:cNvSpPr>
            <a:spLocks noGrp="1"/>
          </p:cNvSpPr>
          <p:nvPr>
            <p:ph type="title"/>
          </p:nvPr>
        </p:nvSpPr>
        <p:spPr>
          <a:xfrm>
            <a:off x="643855" y="1447800"/>
            <a:ext cx="3108626" cy="4572000"/>
          </a:xfrm>
        </p:spPr>
        <p:txBody>
          <a:bodyPr anchor="ctr">
            <a:normAutofit/>
          </a:bodyPr>
          <a:lstStyle/>
          <a:p>
            <a:r>
              <a:rPr lang="nl-NL" sz="3200">
                <a:solidFill>
                  <a:srgbClr val="F2F2F2"/>
                </a:solidFill>
              </a:rPr>
              <a:t>Inhoud </a:t>
            </a:r>
          </a:p>
        </p:txBody>
      </p:sp>
      <p:sp>
        <p:nvSpPr>
          <p:cNvPr id="12" name="Freeform: Shape 11">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61310" y="0"/>
            <a:ext cx="8030690"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6" name="Rectangle 15">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Tijdelijke aanduiding voor inhoud 2">
            <a:extLst>
              <a:ext uri="{FF2B5EF4-FFF2-40B4-BE49-F238E27FC236}">
                <a16:creationId xmlns:a16="http://schemas.microsoft.com/office/drawing/2014/main" id="{F6A1FB41-F9D9-4A94-A2E6-4AF11242F54C}"/>
              </a:ext>
            </a:extLst>
          </p:cNvPr>
          <p:cNvGraphicFramePr>
            <a:graphicFrameLocks noGrp="1"/>
          </p:cNvGraphicFramePr>
          <p:nvPr>
            <p:ph idx="1"/>
            <p:extLst>
              <p:ext uri="{D42A27DB-BD31-4B8C-83A1-F6EECF244321}">
                <p14:modId xmlns:p14="http://schemas.microsoft.com/office/powerpoint/2010/main" val="1169625805"/>
              </p:ext>
            </p:extLst>
          </p:nvPr>
        </p:nvGraphicFramePr>
        <p:xfrm>
          <a:off x="5048250" y="1447800"/>
          <a:ext cx="649605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172273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8DA4BA-3DD2-48AE-A39F-43896D5A4590}"/>
              </a:ext>
            </a:extLst>
          </p:cNvPr>
          <p:cNvSpPr>
            <a:spLocks noGrp="1"/>
          </p:cNvSpPr>
          <p:nvPr>
            <p:ph type="title"/>
          </p:nvPr>
        </p:nvSpPr>
        <p:spPr/>
        <p:txBody>
          <a:bodyPr/>
          <a:lstStyle/>
          <a:p>
            <a:r>
              <a:rPr lang="nl-NL" dirty="0"/>
              <a:t>doel</a:t>
            </a:r>
          </a:p>
        </p:txBody>
      </p:sp>
      <p:sp>
        <p:nvSpPr>
          <p:cNvPr id="3" name="Tijdelijke aanduiding voor inhoud 2">
            <a:extLst>
              <a:ext uri="{FF2B5EF4-FFF2-40B4-BE49-F238E27FC236}">
                <a16:creationId xmlns:a16="http://schemas.microsoft.com/office/drawing/2014/main" id="{53B97114-AE83-4661-8823-E1630D9D0F39}"/>
              </a:ext>
            </a:extLst>
          </p:cNvPr>
          <p:cNvSpPr>
            <a:spLocks noGrp="1"/>
          </p:cNvSpPr>
          <p:nvPr>
            <p:ph idx="1"/>
          </p:nvPr>
        </p:nvSpPr>
        <p:spPr/>
        <p:txBody>
          <a:bodyPr/>
          <a:lstStyle/>
          <a:p>
            <a:r>
              <a:rPr lang="nl-NL" dirty="0"/>
              <a:t>Certificaat voor biologische producten</a:t>
            </a:r>
          </a:p>
          <a:p>
            <a:endParaRPr lang="nl-NL" dirty="0"/>
          </a:p>
          <a:p>
            <a:r>
              <a:rPr lang="nl-NL" dirty="0"/>
              <a:t>Garanderen van naleven regelgeving </a:t>
            </a:r>
          </a:p>
          <a:p>
            <a:endParaRPr lang="nl-NL" dirty="0"/>
          </a:p>
          <a:p>
            <a:r>
              <a:rPr lang="nl-NL" dirty="0"/>
              <a:t>Onafhankelijk toezicht op biologische productie </a:t>
            </a:r>
          </a:p>
          <a:p>
            <a:endParaRPr lang="nl-NL" dirty="0"/>
          </a:p>
          <a:p>
            <a:r>
              <a:rPr lang="nl-NL" dirty="0"/>
              <a:t>bevorderen biodiversiteit </a:t>
            </a:r>
          </a:p>
          <a:p>
            <a:pPr marL="0" indent="0">
              <a:buNone/>
            </a:pPr>
            <a:endParaRPr lang="nl-NL" dirty="0"/>
          </a:p>
        </p:txBody>
      </p:sp>
    </p:spTree>
    <p:extLst>
      <p:ext uri="{BB962C8B-B14F-4D97-AF65-F5344CB8AC3E}">
        <p14:creationId xmlns:p14="http://schemas.microsoft.com/office/powerpoint/2010/main" val="2850368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73BC2A-1A55-48C8-8B84-7E214AC96688}"/>
              </a:ext>
            </a:extLst>
          </p:cNvPr>
          <p:cNvSpPr>
            <a:spLocks noGrp="1"/>
          </p:cNvSpPr>
          <p:nvPr>
            <p:ph type="title"/>
          </p:nvPr>
        </p:nvSpPr>
        <p:spPr/>
        <p:txBody>
          <a:bodyPr/>
          <a:lstStyle/>
          <a:p>
            <a:r>
              <a:rPr lang="nl-NL" dirty="0"/>
              <a:t>doelgroep</a:t>
            </a:r>
          </a:p>
        </p:txBody>
      </p:sp>
      <p:sp>
        <p:nvSpPr>
          <p:cNvPr id="3" name="Tijdelijke aanduiding voor inhoud 2">
            <a:extLst>
              <a:ext uri="{FF2B5EF4-FFF2-40B4-BE49-F238E27FC236}">
                <a16:creationId xmlns:a16="http://schemas.microsoft.com/office/drawing/2014/main" id="{DA662DD7-77E8-4567-8BD3-6DF2A40F13B2}"/>
              </a:ext>
            </a:extLst>
          </p:cNvPr>
          <p:cNvSpPr>
            <a:spLocks noGrp="1"/>
          </p:cNvSpPr>
          <p:nvPr>
            <p:ph idx="1"/>
          </p:nvPr>
        </p:nvSpPr>
        <p:spPr/>
        <p:txBody>
          <a:bodyPr/>
          <a:lstStyle/>
          <a:p>
            <a:r>
              <a:rPr lang="nl-NL" dirty="0"/>
              <a:t>Bedoeld voor bedrijven die gewassen :</a:t>
            </a:r>
          </a:p>
          <a:p>
            <a:r>
              <a:rPr lang="nl-NL" dirty="0"/>
              <a:t>1. telen</a:t>
            </a:r>
          </a:p>
          <a:p>
            <a:r>
              <a:rPr lang="nl-NL" dirty="0"/>
              <a:t>2. verwerken</a:t>
            </a:r>
          </a:p>
          <a:p>
            <a:r>
              <a:rPr lang="nl-NL" dirty="0"/>
              <a:t>3. verpakken </a:t>
            </a:r>
          </a:p>
          <a:p>
            <a:r>
              <a:rPr lang="nl-NL" dirty="0"/>
              <a:t>4. importeren</a:t>
            </a:r>
          </a:p>
          <a:p>
            <a:r>
              <a:rPr lang="nl-NL" dirty="0"/>
              <a:t>5.  verhandeld ( uitzonding supermarkt) </a:t>
            </a:r>
          </a:p>
          <a:p>
            <a:r>
              <a:rPr lang="nl-NL" dirty="0"/>
              <a:t>6. opslaat </a:t>
            </a:r>
          </a:p>
        </p:txBody>
      </p:sp>
    </p:spTree>
    <p:extLst>
      <p:ext uri="{BB962C8B-B14F-4D97-AF65-F5344CB8AC3E}">
        <p14:creationId xmlns:p14="http://schemas.microsoft.com/office/powerpoint/2010/main" val="2191844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57D0BE-B6FD-4759-97AF-7378482EC217}"/>
              </a:ext>
            </a:extLst>
          </p:cNvPr>
          <p:cNvSpPr>
            <a:spLocks noGrp="1"/>
          </p:cNvSpPr>
          <p:nvPr>
            <p:ph type="title"/>
          </p:nvPr>
        </p:nvSpPr>
        <p:spPr/>
        <p:txBody>
          <a:bodyPr/>
          <a:lstStyle/>
          <a:p>
            <a:r>
              <a:rPr lang="nl-NL" dirty="0"/>
              <a:t>Wie keurt er?</a:t>
            </a:r>
            <a:br>
              <a:rPr lang="nl-NL" dirty="0"/>
            </a:br>
            <a:endParaRPr lang="nl-NL" dirty="0"/>
          </a:p>
        </p:txBody>
      </p:sp>
      <p:sp>
        <p:nvSpPr>
          <p:cNvPr id="3" name="Tijdelijke aanduiding voor inhoud 2">
            <a:extLst>
              <a:ext uri="{FF2B5EF4-FFF2-40B4-BE49-F238E27FC236}">
                <a16:creationId xmlns:a16="http://schemas.microsoft.com/office/drawing/2014/main" id="{55A00DDC-0A43-485A-B918-CB903B05DDC4}"/>
              </a:ext>
            </a:extLst>
          </p:cNvPr>
          <p:cNvSpPr>
            <a:spLocks noGrp="1"/>
          </p:cNvSpPr>
          <p:nvPr>
            <p:ph idx="1"/>
          </p:nvPr>
        </p:nvSpPr>
        <p:spPr/>
        <p:txBody>
          <a:bodyPr/>
          <a:lstStyle/>
          <a:p>
            <a:r>
              <a:rPr lang="nl-NL" dirty="0"/>
              <a:t>Stichting SKAL </a:t>
            </a:r>
          </a:p>
          <a:p>
            <a:endParaRPr lang="nl-NL" dirty="0"/>
          </a:p>
          <a:p>
            <a:endParaRPr lang="nl-NL" dirty="0"/>
          </a:p>
          <a:p>
            <a:r>
              <a:rPr lang="nl-NL" dirty="0"/>
              <a:t>Onafhankelijke inspecteurs ( 23 mensen) </a:t>
            </a:r>
          </a:p>
          <a:p>
            <a:endParaRPr lang="nl-NL" dirty="0"/>
          </a:p>
        </p:txBody>
      </p:sp>
    </p:spTree>
    <p:extLst>
      <p:ext uri="{BB962C8B-B14F-4D97-AF65-F5344CB8AC3E}">
        <p14:creationId xmlns:p14="http://schemas.microsoft.com/office/powerpoint/2010/main" val="282491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C86128-7EB3-443C-A971-AC3CD4A698C7}"/>
              </a:ext>
            </a:extLst>
          </p:cNvPr>
          <p:cNvSpPr>
            <a:spLocks noGrp="1"/>
          </p:cNvSpPr>
          <p:nvPr>
            <p:ph type="title"/>
          </p:nvPr>
        </p:nvSpPr>
        <p:spPr/>
        <p:txBody>
          <a:bodyPr/>
          <a:lstStyle/>
          <a:p>
            <a:r>
              <a:rPr lang="nl-NL" dirty="0"/>
              <a:t>Hoe vaak gekeurd?</a:t>
            </a:r>
          </a:p>
        </p:txBody>
      </p:sp>
      <p:sp>
        <p:nvSpPr>
          <p:cNvPr id="3" name="Tijdelijke aanduiding voor inhoud 2">
            <a:extLst>
              <a:ext uri="{FF2B5EF4-FFF2-40B4-BE49-F238E27FC236}">
                <a16:creationId xmlns:a16="http://schemas.microsoft.com/office/drawing/2014/main" id="{F23423B5-F494-4313-A125-1D4F3419814D}"/>
              </a:ext>
            </a:extLst>
          </p:cNvPr>
          <p:cNvSpPr>
            <a:spLocks noGrp="1"/>
          </p:cNvSpPr>
          <p:nvPr>
            <p:ph idx="1"/>
          </p:nvPr>
        </p:nvSpPr>
        <p:spPr/>
        <p:txBody>
          <a:bodyPr/>
          <a:lstStyle/>
          <a:p>
            <a:r>
              <a:rPr lang="nl-NL" dirty="0"/>
              <a:t>Minimaal 1 x per jaar </a:t>
            </a:r>
          </a:p>
          <a:p>
            <a:endParaRPr lang="nl-NL" dirty="0"/>
          </a:p>
          <a:p>
            <a:r>
              <a:rPr lang="nl-NL" dirty="0"/>
              <a:t>Inspectie cyclus van 3 jaar</a:t>
            </a:r>
          </a:p>
          <a:p>
            <a:endParaRPr lang="nl-NL" dirty="0"/>
          </a:p>
          <a:p>
            <a:r>
              <a:rPr lang="nl-NL" dirty="0"/>
              <a:t>2 jaar inspectie </a:t>
            </a:r>
          </a:p>
          <a:p>
            <a:endParaRPr lang="nl-NL" dirty="0"/>
          </a:p>
          <a:p>
            <a:r>
              <a:rPr lang="nl-NL" dirty="0"/>
              <a:t>3</a:t>
            </a:r>
            <a:r>
              <a:rPr lang="nl-NL" baseline="30000" dirty="0"/>
              <a:t>e</a:t>
            </a:r>
            <a:r>
              <a:rPr lang="nl-NL" dirty="0"/>
              <a:t> jaar her certificering </a:t>
            </a:r>
          </a:p>
          <a:p>
            <a:pPr marL="0" indent="0">
              <a:buNone/>
            </a:pPr>
            <a:endParaRPr lang="nl-NL" dirty="0"/>
          </a:p>
          <a:p>
            <a:endParaRPr lang="nl-NL" dirty="0"/>
          </a:p>
        </p:txBody>
      </p:sp>
    </p:spTree>
    <p:extLst>
      <p:ext uri="{BB962C8B-B14F-4D97-AF65-F5344CB8AC3E}">
        <p14:creationId xmlns:p14="http://schemas.microsoft.com/office/powerpoint/2010/main" val="311104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C698B9-3479-43B6-8295-200D658372EB}"/>
              </a:ext>
            </a:extLst>
          </p:cNvPr>
          <p:cNvSpPr>
            <a:spLocks noGrp="1"/>
          </p:cNvSpPr>
          <p:nvPr>
            <p:ph type="title"/>
          </p:nvPr>
        </p:nvSpPr>
        <p:spPr/>
        <p:txBody>
          <a:bodyPr/>
          <a:lstStyle/>
          <a:p>
            <a:r>
              <a:rPr lang="nl-NL" dirty="0"/>
              <a:t>Hoe vaak gekeurd?</a:t>
            </a:r>
          </a:p>
        </p:txBody>
      </p:sp>
      <p:sp>
        <p:nvSpPr>
          <p:cNvPr id="3" name="Tijdelijke aanduiding voor inhoud 2">
            <a:extLst>
              <a:ext uri="{FF2B5EF4-FFF2-40B4-BE49-F238E27FC236}">
                <a16:creationId xmlns:a16="http://schemas.microsoft.com/office/drawing/2014/main" id="{594660C3-F5E6-4D8F-B1EC-36151A03CDBA}"/>
              </a:ext>
            </a:extLst>
          </p:cNvPr>
          <p:cNvSpPr>
            <a:spLocks noGrp="1"/>
          </p:cNvSpPr>
          <p:nvPr>
            <p:ph idx="1"/>
          </p:nvPr>
        </p:nvSpPr>
        <p:spPr/>
        <p:txBody>
          <a:bodyPr/>
          <a:lstStyle/>
          <a:p>
            <a:r>
              <a:rPr lang="nl-NL" dirty="0"/>
              <a:t>Naast jaarlijkse en herkeuring inspectie worden ook op andere wijzen gecontroleerd</a:t>
            </a:r>
          </a:p>
          <a:p>
            <a:endParaRPr lang="nl-NL" dirty="0"/>
          </a:p>
          <a:p>
            <a:r>
              <a:rPr lang="nl-NL" dirty="0"/>
              <a:t>Monsternames</a:t>
            </a:r>
          </a:p>
          <a:p>
            <a:r>
              <a:rPr lang="nl-NL" dirty="0"/>
              <a:t>Gerichte inspectie </a:t>
            </a:r>
          </a:p>
          <a:p>
            <a:r>
              <a:rPr lang="nl-NL" dirty="0"/>
              <a:t>Keteninspecties </a:t>
            </a:r>
          </a:p>
        </p:txBody>
      </p:sp>
    </p:spTree>
    <p:extLst>
      <p:ext uri="{BB962C8B-B14F-4D97-AF65-F5344CB8AC3E}">
        <p14:creationId xmlns:p14="http://schemas.microsoft.com/office/powerpoint/2010/main" val="350182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E1BEB-C288-4B41-8072-56073FAECB72}"/>
              </a:ext>
            </a:extLst>
          </p:cNvPr>
          <p:cNvSpPr>
            <a:spLocks noGrp="1"/>
          </p:cNvSpPr>
          <p:nvPr>
            <p:ph type="title"/>
          </p:nvPr>
        </p:nvSpPr>
        <p:spPr/>
        <p:txBody>
          <a:bodyPr/>
          <a:lstStyle/>
          <a:p>
            <a:r>
              <a:rPr lang="nl-NL" dirty="0"/>
              <a:t>Jaarlijkse kosten inspectie </a:t>
            </a:r>
          </a:p>
        </p:txBody>
      </p:sp>
      <p:sp>
        <p:nvSpPr>
          <p:cNvPr id="3" name="Tijdelijke aanduiding voor inhoud 2">
            <a:extLst>
              <a:ext uri="{FF2B5EF4-FFF2-40B4-BE49-F238E27FC236}">
                <a16:creationId xmlns:a16="http://schemas.microsoft.com/office/drawing/2014/main" id="{B05C9D1B-1D45-4BAD-9B86-52E3793E66EE}"/>
              </a:ext>
            </a:extLst>
          </p:cNvPr>
          <p:cNvSpPr>
            <a:spLocks noGrp="1"/>
          </p:cNvSpPr>
          <p:nvPr>
            <p:ph idx="1"/>
          </p:nvPr>
        </p:nvSpPr>
        <p:spPr/>
        <p:txBody>
          <a:bodyPr/>
          <a:lstStyle/>
          <a:p>
            <a:pPr lvl="0"/>
            <a:r>
              <a:rPr lang="nl-NL" dirty="0"/>
              <a:t> € 254,00 Starttarief inspectie, vast bedrag</a:t>
            </a:r>
          </a:p>
          <a:p>
            <a:pPr lvl="0"/>
            <a:r>
              <a:rPr lang="nl-NL" dirty="0"/>
              <a:t>  € 102,00 Tarief per uur inspectietijd, werkelijk bestede tijd met een minimum van 1 uur</a:t>
            </a:r>
          </a:p>
          <a:p>
            <a:pPr lvl="0"/>
            <a:r>
              <a:rPr lang="nl-NL" dirty="0"/>
              <a:t> €  102,00 Administratieve afhandeling inclusief rapportage voor elke extra locatie die in 1     bezoek geïnspecteerd word</a:t>
            </a:r>
          </a:p>
        </p:txBody>
      </p:sp>
    </p:spTree>
    <p:extLst>
      <p:ext uri="{BB962C8B-B14F-4D97-AF65-F5344CB8AC3E}">
        <p14:creationId xmlns:p14="http://schemas.microsoft.com/office/powerpoint/2010/main" val="238302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DB8A65-477C-4319-8BB8-F4DBA4007F35}"/>
              </a:ext>
            </a:extLst>
          </p:cNvPr>
          <p:cNvSpPr>
            <a:spLocks noGrp="1"/>
          </p:cNvSpPr>
          <p:nvPr>
            <p:ph type="title"/>
          </p:nvPr>
        </p:nvSpPr>
        <p:spPr/>
        <p:txBody>
          <a:bodyPr/>
          <a:lstStyle/>
          <a:p>
            <a:r>
              <a:rPr lang="nl-NL" dirty="0"/>
              <a:t>Eisen </a:t>
            </a:r>
          </a:p>
        </p:txBody>
      </p:sp>
      <p:sp>
        <p:nvSpPr>
          <p:cNvPr id="3" name="Tijdelijke aanduiding voor inhoud 2">
            <a:extLst>
              <a:ext uri="{FF2B5EF4-FFF2-40B4-BE49-F238E27FC236}">
                <a16:creationId xmlns:a16="http://schemas.microsoft.com/office/drawing/2014/main" id="{44315B90-C26C-4E14-9EA7-8E84A71DDEDB}"/>
              </a:ext>
            </a:extLst>
          </p:cNvPr>
          <p:cNvSpPr>
            <a:spLocks noGrp="1"/>
          </p:cNvSpPr>
          <p:nvPr>
            <p:ph idx="1"/>
          </p:nvPr>
        </p:nvSpPr>
        <p:spPr/>
        <p:txBody>
          <a:bodyPr/>
          <a:lstStyle/>
          <a:p>
            <a:r>
              <a:rPr lang="nl-NL" dirty="0"/>
              <a:t>Voldoen aan Europese wetgeving </a:t>
            </a:r>
          </a:p>
          <a:p>
            <a:r>
              <a:rPr lang="nl-NL" dirty="0"/>
              <a:t>Hele keten is </a:t>
            </a:r>
            <a:r>
              <a:rPr lang="nl-NL" dirty="0" err="1"/>
              <a:t>Skal</a:t>
            </a:r>
            <a:r>
              <a:rPr lang="nl-NL" dirty="0"/>
              <a:t> gecertificeerd </a:t>
            </a:r>
          </a:p>
          <a:p>
            <a:r>
              <a:rPr lang="nl-NL" dirty="0"/>
              <a:t>Toelating onderzoek</a:t>
            </a:r>
          </a:p>
          <a:p>
            <a:r>
              <a:rPr lang="nl-NL" dirty="0"/>
              <a:t>Omschakelperiode</a:t>
            </a:r>
          </a:p>
          <a:p>
            <a:endParaRPr lang="nl-NL" dirty="0"/>
          </a:p>
        </p:txBody>
      </p:sp>
    </p:spTree>
    <p:extLst>
      <p:ext uri="{BB962C8B-B14F-4D97-AF65-F5344CB8AC3E}">
        <p14:creationId xmlns:p14="http://schemas.microsoft.com/office/powerpoint/2010/main" val="36788127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7</TotalTime>
  <Words>187</Words>
  <Application>Microsoft Office PowerPoint</Application>
  <PresentationFormat>Breedbeeld</PresentationFormat>
  <Paragraphs>60</Paragraphs>
  <Slides>11</Slides>
  <Notes>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11</vt:i4>
      </vt:variant>
    </vt:vector>
  </HeadingPairs>
  <TitlesOfParts>
    <vt:vector size="15" baseType="lpstr">
      <vt:lpstr>Arial</vt:lpstr>
      <vt:lpstr>Century Gothic</vt:lpstr>
      <vt:lpstr>Wingdings 3</vt:lpstr>
      <vt:lpstr>Ion</vt:lpstr>
      <vt:lpstr>SKAL</vt:lpstr>
      <vt:lpstr>Inhoud </vt:lpstr>
      <vt:lpstr>doel</vt:lpstr>
      <vt:lpstr>doelgroep</vt:lpstr>
      <vt:lpstr>Wie keurt er? </vt:lpstr>
      <vt:lpstr>Hoe vaak gekeurd?</vt:lpstr>
      <vt:lpstr>Hoe vaak gekeurd?</vt:lpstr>
      <vt:lpstr>Jaarlijkse kosten inspectie </vt:lpstr>
      <vt:lpstr>Eisen </vt:lpstr>
      <vt:lpstr>Waarom dit keurmerk?</vt:lpstr>
      <vt:lpstr>filmpje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SKAL</dc:title>
  <dc:creator>Gijs van Strien</dc:creator>
  <cp:lastModifiedBy>Gijs van Strien</cp:lastModifiedBy>
  <cp:revision>2</cp:revision>
  <dcterms:created xsi:type="dcterms:W3CDTF">2020-03-19T09:57:39Z</dcterms:created>
  <dcterms:modified xsi:type="dcterms:W3CDTF">2020-03-19T10:05:08Z</dcterms:modified>
</cp:coreProperties>
</file>